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Questria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">
          <p15:clr>
            <a:srgbClr val="747775"/>
          </p15:clr>
        </p15:guide>
        <p15:guide id="2" pos="1152">
          <p15:clr>
            <a:srgbClr val="747775"/>
          </p15:clr>
        </p15:guide>
        <p15:guide id="3" orient="horz" pos="576">
          <p15:clr>
            <a:srgbClr val="747775"/>
          </p15:clr>
        </p15:guide>
        <p15:guide id="4" orient="horz" pos="864">
          <p15:clr>
            <a:srgbClr val="747775"/>
          </p15:clr>
        </p15:guide>
        <p15:guide id="5" orient="horz" pos="1152">
          <p15:clr>
            <a:srgbClr val="747775"/>
          </p15:clr>
        </p15:guide>
        <p15:guide id="6" orient="horz" pos="1440">
          <p15:clr>
            <a:srgbClr val="747775"/>
          </p15:clr>
        </p15:guide>
        <p15:guide id="7" orient="horz" pos="1728">
          <p15:clr>
            <a:srgbClr val="747775"/>
          </p15:clr>
        </p15:guide>
        <p15:guide id="8" orient="horz" pos="2016">
          <p15:clr>
            <a:srgbClr val="747775"/>
          </p15:clr>
        </p15:guide>
        <p15:guide id="9" orient="horz" pos="2304">
          <p15:clr>
            <a:srgbClr val="747775"/>
          </p15:clr>
        </p15:guide>
        <p15:guide id="10" orient="horz" pos="2592">
          <p15:clr>
            <a:srgbClr val="747775"/>
          </p15:clr>
        </p15:guide>
        <p15:guide id="11" orient="horz" pos="2880">
          <p15:clr>
            <a:srgbClr val="747775"/>
          </p15:clr>
        </p15:guide>
        <p15:guide id="12" orient="horz" pos="3168">
          <p15:clr>
            <a:srgbClr val="747775"/>
          </p15:clr>
        </p15:guide>
        <p15:guide id="13" pos="2304">
          <p15:clr>
            <a:srgbClr val="747775"/>
          </p15:clr>
        </p15:guide>
        <p15:guide id="14" pos="3456">
          <p15:clr>
            <a:srgbClr val="747775"/>
          </p15:clr>
        </p15:guide>
        <p15:guide id="15" pos="460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" orient="horz"/>
        <p:guide pos="1152"/>
        <p:guide pos="576" orient="horz"/>
        <p:guide pos="864" orient="horz"/>
        <p:guide pos="1152" orient="horz"/>
        <p:guide pos="1440" orient="horz"/>
        <p:guide pos="1728" orient="horz"/>
        <p:guide pos="2016" orient="horz"/>
        <p:guide pos="2304" orient="horz"/>
        <p:guide pos="2592" orient="horz"/>
        <p:guide pos="2880" orient="horz"/>
        <p:guide pos="3168" orient="horz"/>
        <p:guide pos="2304"/>
        <p:guide pos="3456"/>
        <p:guide pos="46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estrial-regular.fntdata"/><Relationship Id="rId10" Type="http://schemas.openxmlformats.org/officeDocument/2006/relationships/font" Target="fonts/IBMPlex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CUSTOM_22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Google Shape;51;p13"/>
          <p:cNvCxnSpPr/>
          <p:nvPr/>
        </p:nvCxnSpPr>
        <p:spPr>
          <a:xfrm>
            <a:off x="4547875" y="2066925"/>
            <a:ext cx="0" cy="14004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2" name="Google Shape;52;p13"/>
          <p:cNvGrpSpPr/>
          <p:nvPr/>
        </p:nvGrpSpPr>
        <p:grpSpPr>
          <a:xfrm>
            <a:off x="381000" y="942975"/>
            <a:ext cx="4179322" cy="3690781"/>
            <a:chOff x="838200" y="1885950"/>
            <a:chExt cx="8358645" cy="7381563"/>
          </a:xfrm>
        </p:grpSpPr>
        <p:sp>
          <p:nvSpPr>
            <p:cNvPr id="53" name="Google Shape;53;p13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4" name="Google Shape;54;p13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5" name="Google Shape;55;p13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6" name="Google Shape;56;p13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" name="Google Shape;57;p13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8" name="Google Shape;58;p13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" name="Google Shape;59;p13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0" name="Google Shape;60;p13"/>
            <p:cNvCxnSpPr/>
            <p:nvPr/>
          </p:nvCxnSpPr>
          <p:spPr>
            <a:xfrm>
              <a:off x="7482045" y="4139325"/>
              <a:ext cx="17148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 flipH="1">
            <a:off x="4550819" y="942975"/>
            <a:ext cx="4226572" cy="3690781"/>
            <a:chOff x="838200" y="1885950"/>
            <a:chExt cx="8453145" cy="7381563"/>
          </a:xfrm>
        </p:grpSpPr>
        <p:sp>
          <p:nvSpPr>
            <p:cNvPr id="62" name="Google Shape;62;p13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" name="Google Shape;63;p13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4" name="Google Shape;64;p13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" name="Google Shape;65;p13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6" name="Google Shape;66;p13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7" name="Google Shape;67;p13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8" name="Google Shape;68;p13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9" name="Google Shape;69;p13"/>
            <p:cNvCxnSpPr/>
            <p:nvPr/>
          </p:nvCxnSpPr>
          <p:spPr>
            <a:xfrm>
              <a:off x="7482045" y="6958725"/>
              <a:ext cx="18093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317613" y="738119"/>
            <a:ext cx="8508700" cy="4034700"/>
            <a:chOff x="635226" y="1476238"/>
            <a:chExt cx="17017400" cy="8069400"/>
          </a:xfrm>
        </p:grpSpPr>
        <p:sp>
          <p:nvSpPr>
            <p:cNvPr id="71" name="Google Shape;71;p13"/>
            <p:cNvSpPr/>
            <p:nvPr/>
          </p:nvSpPr>
          <p:spPr>
            <a:xfrm>
              <a:off x="7703313" y="5002888"/>
              <a:ext cx="2881200" cy="10401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635226" y="14762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635226" y="235411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635226" y="3652497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635226" y="45051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35226" y="6706726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635226" y="58288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635226" y="885771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635226" y="8005109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15742826" y="1476263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5742826" y="23541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15742826" y="3652522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5742826" y="4505125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15742826" y="6706751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15742826" y="5828875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15742826" y="88577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5742826" y="8005134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2997426" y="199058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2997426" y="40289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2997426" y="63149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997426" y="835328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3417776" y="19856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3417776" y="40240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13417776" y="631000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13417776" y="8348350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5340576" y="31526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5340576" y="72293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11122451" y="31286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11122451" y="72053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8189013" y="38165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8189013" y="6541438"/>
              <a:ext cx="1909800" cy="687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/>
          <p:nvPr/>
        </p:nvSpPr>
        <p:spPr>
          <a:xfrm>
            <a:off x="192188" y="102900"/>
            <a:ext cx="1645800" cy="365700"/>
          </a:xfrm>
          <a:prstGeom prst="flowChartAlternateProcess">
            <a:avLst/>
          </a:prstGeom>
          <a:solidFill>
            <a:srgbClr val="231F20"/>
          </a:solidFill>
          <a:ln cap="flat" cmpd="sng" w="28575">
            <a:solidFill>
              <a:srgbClr val="D6D6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6F6F6"/>
                </a:solidFill>
                <a:latin typeface="IBM Plex Sans"/>
                <a:ea typeface="IBM Plex Sans"/>
                <a:cs typeface="IBM Plex Sans"/>
                <a:sym typeface="IBM Plex Sans"/>
              </a:rPr>
              <a:t>Start with </a:t>
            </a:r>
            <a:r>
              <a:rPr b="1" lang="en" sz="800">
                <a:solidFill>
                  <a:srgbClr val="F6F6F6"/>
                </a:solidFill>
                <a:latin typeface="IBM Plex Sans"/>
                <a:ea typeface="IBM Plex Sans"/>
                <a:cs typeface="IBM Plex Sans"/>
                <a:sym typeface="IBM Plex Sans"/>
              </a:rPr>
              <a:t>random</a:t>
            </a:r>
            <a:r>
              <a:rPr b="1" lang="en" sz="800">
                <a:solidFill>
                  <a:srgbClr val="F6F6F6"/>
                </a:solidFill>
                <a:latin typeface="IBM Plex Sans"/>
                <a:ea typeface="IBM Plex Sans"/>
                <a:cs typeface="IBM Plex Sans"/>
                <a:sym typeface="IBM Plex Sans"/>
              </a:rPr>
              <a:t> matchups of 10 amendments</a:t>
            </a:r>
            <a:endParaRPr b="1" sz="800">
              <a:solidFill>
                <a:srgbClr val="F6F6F6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192188" y="65154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2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192188" y="101730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192188" y="156594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192188" y="193170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192188" y="248034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192188" y="284610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192188" y="339474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192188" y="376050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192188" y="430914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192188" y="467490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Amendment #</a:t>
            </a:r>
            <a:endParaRPr b="1" sz="13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2020988" y="83442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2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2020988" y="174882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2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2020988" y="266322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2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0" name="Google Shape;120;p14"/>
          <p:cNvSpPr/>
          <p:nvPr/>
        </p:nvSpPr>
        <p:spPr>
          <a:xfrm>
            <a:off x="2020988" y="357762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2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1" name="Google Shape;121;p14"/>
          <p:cNvSpPr/>
          <p:nvPr/>
        </p:nvSpPr>
        <p:spPr>
          <a:xfrm>
            <a:off x="2020988" y="46895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One</a:t>
            </a: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 team teacher thought should have won.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2020988" y="449202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2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3849788" y="651625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3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3849788" y="220605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3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3849788" y="4034850"/>
            <a:ext cx="1645800" cy="365700"/>
          </a:xfrm>
          <a:prstGeom prst="flowChartAlternateProcess">
            <a:avLst/>
          </a:prstGeom>
          <a:solidFill>
            <a:srgbClr val="D6D6D6"/>
          </a:solidFill>
          <a:ln cap="flat" cmpd="sng" w="28575">
            <a:solidFill>
              <a:srgbClr val="004F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Round 3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5861588" y="1931700"/>
            <a:ext cx="1645800" cy="911700"/>
          </a:xfrm>
          <a:prstGeom prst="flowChartAlternateProcess">
            <a:avLst/>
          </a:prstGeom>
          <a:solidFill>
            <a:srgbClr val="FFD519"/>
          </a:solidFill>
          <a:ln cap="flat" cmpd="sng" w="38100">
            <a:solidFill>
              <a:srgbClr val="BB18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Championship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cxnSp>
        <p:nvCxnSpPr>
          <p:cNvPr id="127" name="Google Shape;127;p14"/>
          <p:cNvCxnSpPr>
            <a:stCxn id="121" idx="3"/>
            <a:endCxn id="123" idx="1"/>
          </p:cNvCxnSpPr>
          <p:nvPr/>
        </p:nvCxnSpPr>
        <p:spPr>
          <a:xfrm>
            <a:off x="3666788" y="651800"/>
            <a:ext cx="183000" cy="1827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4"/>
          <p:cNvCxnSpPr>
            <a:stCxn id="117" idx="3"/>
            <a:endCxn id="123" idx="1"/>
          </p:cNvCxnSpPr>
          <p:nvPr/>
        </p:nvCxnSpPr>
        <p:spPr>
          <a:xfrm flipH="1" rot="10800000">
            <a:off x="3666788" y="834570"/>
            <a:ext cx="183000" cy="1827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4"/>
          <p:cNvCxnSpPr>
            <a:stCxn id="118" idx="3"/>
            <a:endCxn id="124" idx="1"/>
          </p:cNvCxnSpPr>
          <p:nvPr/>
        </p:nvCxnSpPr>
        <p:spPr>
          <a:xfrm>
            <a:off x="3666788" y="1931670"/>
            <a:ext cx="183000" cy="4572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4"/>
          <p:cNvCxnSpPr>
            <a:stCxn id="119" idx="3"/>
            <a:endCxn id="124" idx="1"/>
          </p:cNvCxnSpPr>
          <p:nvPr/>
        </p:nvCxnSpPr>
        <p:spPr>
          <a:xfrm flipH="1" rot="10800000">
            <a:off x="3666788" y="2388870"/>
            <a:ext cx="183000" cy="4572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4"/>
          <p:cNvCxnSpPr>
            <a:stCxn id="120" idx="3"/>
            <a:endCxn id="125" idx="1"/>
          </p:cNvCxnSpPr>
          <p:nvPr/>
        </p:nvCxnSpPr>
        <p:spPr>
          <a:xfrm>
            <a:off x="3666788" y="3760470"/>
            <a:ext cx="183000" cy="4572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4"/>
          <p:cNvCxnSpPr>
            <a:stCxn id="122" idx="3"/>
            <a:endCxn id="125" idx="1"/>
          </p:cNvCxnSpPr>
          <p:nvPr/>
        </p:nvCxnSpPr>
        <p:spPr>
          <a:xfrm flipH="1" rot="10800000">
            <a:off x="3666788" y="4217670"/>
            <a:ext cx="183000" cy="4572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4"/>
          <p:cNvCxnSpPr>
            <a:stCxn id="107" idx="3"/>
            <a:endCxn id="117" idx="1"/>
          </p:cNvCxnSpPr>
          <p:nvPr/>
        </p:nvCxnSpPr>
        <p:spPr>
          <a:xfrm>
            <a:off x="1837988" y="83439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4"/>
          <p:cNvCxnSpPr>
            <a:stCxn id="108" idx="3"/>
            <a:endCxn id="117" idx="1"/>
          </p:cNvCxnSpPr>
          <p:nvPr/>
        </p:nvCxnSpPr>
        <p:spPr>
          <a:xfrm flipH="1" rot="10800000">
            <a:off x="1837988" y="101715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4"/>
          <p:cNvCxnSpPr>
            <a:stCxn id="109" idx="3"/>
            <a:endCxn id="118" idx="1"/>
          </p:cNvCxnSpPr>
          <p:nvPr/>
        </p:nvCxnSpPr>
        <p:spPr>
          <a:xfrm>
            <a:off x="1837988" y="174879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4"/>
          <p:cNvCxnSpPr>
            <a:stCxn id="110" idx="3"/>
            <a:endCxn id="118" idx="1"/>
          </p:cNvCxnSpPr>
          <p:nvPr/>
        </p:nvCxnSpPr>
        <p:spPr>
          <a:xfrm flipH="1" rot="10800000">
            <a:off x="1837988" y="193155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4"/>
          <p:cNvCxnSpPr>
            <a:stCxn id="111" idx="3"/>
            <a:endCxn id="119" idx="1"/>
          </p:cNvCxnSpPr>
          <p:nvPr/>
        </p:nvCxnSpPr>
        <p:spPr>
          <a:xfrm>
            <a:off x="1837988" y="266319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4"/>
          <p:cNvCxnSpPr>
            <a:stCxn id="112" idx="3"/>
            <a:endCxn id="119" idx="1"/>
          </p:cNvCxnSpPr>
          <p:nvPr/>
        </p:nvCxnSpPr>
        <p:spPr>
          <a:xfrm flipH="1" rot="10800000">
            <a:off x="1837988" y="284595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4"/>
          <p:cNvCxnSpPr>
            <a:stCxn id="113" idx="3"/>
            <a:endCxn id="120" idx="1"/>
          </p:cNvCxnSpPr>
          <p:nvPr/>
        </p:nvCxnSpPr>
        <p:spPr>
          <a:xfrm>
            <a:off x="1837988" y="357759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4"/>
          <p:cNvCxnSpPr>
            <a:stCxn id="114" idx="3"/>
            <a:endCxn id="120" idx="1"/>
          </p:cNvCxnSpPr>
          <p:nvPr/>
        </p:nvCxnSpPr>
        <p:spPr>
          <a:xfrm flipH="1" rot="10800000">
            <a:off x="1837988" y="376035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4"/>
          <p:cNvCxnSpPr>
            <a:stCxn id="115" idx="3"/>
            <a:endCxn id="122" idx="1"/>
          </p:cNvCxnSpPr>
          <p:nvPr/>
        </p:nvCxnSpPr>
        <p:spPr>
          <a:xfrm>
            <a:off x="1837988" y="449199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4"/>
          <p:cNvCxnSpPr>
            <a:stCxn id="116" idx="3"/>
            <a:endCxn id="122" idx="1"/>
          </p:cNvCxnSpPr>
          <p:nvPr/>
        </p:nvCxnSpPr>
        <p:spPr>
          <a:xfrm flipH="1" rot="10800000">
            <a:off x="1837988" y="4674750"/>
            <a:ext cx="183000" cy="183000"/>
          </a:xfrm>
          <a:prstGeom prst="straightConnector1">
            <a:avLst/>
          </a:prstGeom>
          <a:noFill/>
          <a:ln cap="flat" cmpd="sng" w="28575">
            <a:solidFill>
              <a:srgbClr val="004FA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4"/>
          <p:cNvCxnSpPr>
            <a:stCxn id="123" idx="2"/>
            <a:endCxn id="126" idx="1"/>
          </p:cNvCxnSpPr>
          <p:nvPr/>
        </p:nvCxnSpPr>
        <p:spPr>
          <a:xfrm>
            <a:off x="4672688" y="1017325"/>
            <a:ext cx="1188900" cy="1370100"/>
          </a:xfrm>
          <a:prstGeom prst="straightConnector1">
            <a:avLst/>
          </a:prstGeom>
          <a:noFill/>
          <a:ln cap="flat" cmpd="sng" w="28575">
            <a:solidFill>
              <a:srgbClr val="BB181D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4" name="Google Shape;144;p14"/>
          <p:cNvCxnSpPr>
            <a:stCxn id="124" idx="3"/>
            <a:endCxn id="126" idx="1"/>
          </p:cNvCxnSpPr>
          <p:nvPr/>
        </p:nvCxnSpPr>
        <p:spPr>
          <a:xfrm flipH="1" rot="10800000">
            <a:off x="5495588" y="2387700"/>
            <a:ext cx="366000" cy="1200"/>
          </a:xfrm>
          <a:prstGeom prst="straightConnector1">
            <a:avLst/>
          </a:prstGeom>
          <a:noFill/>
          <a:ln cap="flat" cmpd="sng" w="28575">
            <a:solidFill>
              <a:srgbClr val="BB181D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14"/>
          <p:cNvCxnSpPr>
            <a:stCxn id="125" idx="0"/>
            <a:endCxn id="126" idx="1"/>
          </p:cNvCxnSpPr>
          <p:nvPr/>
        </p:nvCxnSpPr>
        <p:spPr>
          <a:xfrm flipH="1" rot="10800000">
            <a:off x="4672688" y="2387550"/>
            <a:ext cx="1188900" cy="1647300"/>
          </a:xfrm>
          <a:prstGeom prst="straightConnector1">
            <a:avLst/>
          </a:prstGeom>
          <a:noFill/>
          <a:ln cap="flat" cmpd="sng" w="28575">
            <a:solidFill>
              <a:srgbClr val="BB181D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46" name="Google Shape;146;p14"/>
          <p:cNvGrpSpPr/>
          <p:nvPr/>
        </p:nvGrpSpPr>
        <p:grpSpPr>
          <a:xfrm>
            <a:off x="6062975" y="377925"/>
            <a:ext cx="2888825" cy="913110"/>
            <a:chOff x="5486400" y="13"/>
            <a:chExt cx="2888825" cy="913110"/>
          </a:xfrm>
        </p:grpSpPr>
        <p:sp>
          <p:nvSpPr>
            <p:cNvPr id="147" name="Google Shape;147;p14"/>
            <p:cNvSpPr txBox="1"/>
            <p:nvPr/>
          </p:nvSpPr>
          <p:spPr>
            <a:xfrm>
              <a:off x="6557525" y="13"/>
              <a:ext cx="1817700" cy="91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004FA3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Bracket</a:t>
              </a:r>
              <a:br>
                <a:rPr b="1" lang="en" sz="3600">
                  <a:solidFill>
                    <a:srgbClr val="004FA3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</a:br>
              <a:r>
                <a:rPr b="1" lang="en" sz="3600">
                  <a:solidFill>
                    <a:srgbClr val="004FA3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for 10</a:t>
              </a:r>
              <a:endParaRPr b="1" sz="3600">
                <a:solidFill>
                  <a:srgbClr val="004FA3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pic>
          <p:nvPicPr>
            <p:cNvPr id="148" name="Google Shape;148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486400" y="1425"/>
              <a:ext cx="888119" cy="91169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