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IBM Plex Sans"/>
      <p:regular r:id="rId15"/>
      <p:bold r:id="rId16"/>
      <p:italic r:id="rId17"/>
      <p:boldItalic r:id="rId18"/>
    </p:embeddedFont>
    <p:embeddedFont>
      <p:font typeface="Newsreader"/>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ewsreader-bold.fntdata"/><Relationship Id="rId11" Type="http://schemas.openxmlformats.org/officeDocument/2006/relationships/slide" Target="slides/slide6.xml"/><Relationship Id="rId22" Type="http://schemas.openxmlformats.org/officeDocument/2006/relationships/font" Target="fonts/Newsreader-boldItalic.fntdata"/><Relationship Id="rId10" Type="http://schemas.openxmlformats.org/officeDocument/2006/relationships/slide" Target="slides/slide5.xml"/><Relationship Id="rId21" Type="http://schemas.openxmlformats.org/officeDocument/2006/relationships/font" Target="fonts/Newsreader-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IBMPlexSans-regular.fntdata"/><Relationship Id="rId14" Type="http://schemas.openxmlformats.org/officeDocument/2006/relationships/slide" Target="slides/slide9.xml"/><Relationship Id="rId17" Type="http://schemas.openxmlformats.org/officeDocument/2006/relationships/font" Target="fonts/IBMPlexSans-italic.fntdata"/><Relationship Id="rId16" Type="http://schemas.openxmlformats.org/officeDocument/2006/relationships/font" Target="fonts/IBMPlexSans-bold.fntdata"/><Relationship Id="rId5" Type="http://schemas.openxmlformats.org/officeDocument/2006/relationships/notesMaster" Target="notesMasters/notesMaster1.xml"/><Relationship Id="rId19" Type="http://schemas.openxmlformats.org/officeDocument/2006/relationships/font" Target="fonts/Newsreader-regular.fntdata"/><Relationship Id="rId6" Type="http://schemas.openxmlformats.org/officeDocument/2006/relationships/slide" Target="slides/slide1.xml"/><Relationship Id="rId18" Type="http://schemas.openxmlformats.org/officeDocument/2006/relationships/font" Target="fonts/IBMPlexSans-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1e5b5a51607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1e5b5a51607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7df354f9c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7df354f9c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e7d5481821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e7d5481821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e7d548182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e7d548182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e7d548182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e7d548182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e7d5481821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e7d5481821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e7d5481821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e7d5481821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e7d5481821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e7d5481821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e7d5481821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e7d5481821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p:nvPr/>
        </p:nvSpPr>
        <p:spPr>
          <a:xfrm>
            <a:off x="-9150" y="-9150"/>
            <a:ext cx="7452300" cy="51573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txBox="1"/>
          <p:nvPr>
            <p:ph type="ctrTitle"/>
          </p:nvPr>
        </p:nvSpPr>
        <p:spPr>
          <a:xfrm>
            <a:off x="311701" y="731375"/>
            <a:ext cx="6812400" cy="2052600"/>
          </a:xfrm>
          <a:prstGeom prst="rect">
            <a:avLst/>
          </a:prstGeom>
        </p:spPr>
        <p:txBody>
          <a:bodyPr anchorCtr="0" anchor="b" bIns="91425" lIns="91425" spcFirstLastPara="1" rIns="91425" wrap="square" tIns="91425">
            <a:normAutofit/>
          </a:bodyPr>
          <a:lstStyle>
            <a:lvl1pPr lvl="0">
              <a:lnSpc>
                <a:spcPct val="90000"/>
              </a:lnSpc>
              <a:spcBef>
                <a:spcPts val="0"/>
              </a:spcBef>
              <a:spcAft>
                <a:spcPts val="0"/>
              </a:spcAft>
              <a:buClr>
                <a:schemeClr val="lt1"/>
              </a:buClr>
              <a:buSzPts val="5200"/>
              <a:buNone/>
              <a:defRPr b="1" sz="5200">
                <a:solidFill>
                  <a:schemeClr val="lt1"/>
                </a:solidFill>
              </a:defRPr>
            </a:lvl1pPr>
            <a:lvl2pPr lvl="1">
              <a:lnSpc>
                <a:spcPct val="90000"/>
              </a:lnSpc>
              <a:spcBef>
                <a:spcPts val="0"/>
              </a:spcBef>
              <a:spcAft>
                <a:spcPts val="0"/>
              </a:spcAft>
              <a:buSzPts val="5200"/>
              <a:buFont typeface="IBM Plex Sans"/>
              <a:buNone/>
              <a:defRPr b="1" sz="5200">
                <a:latin typeface="IBM Plex Sans"/>
                <a:ea typeface="IBM Plex Sans"/>
                <a:cs typeface="IBM Plex Sans"/>
                <a:sym typeface="IBM Plex Sans"/>
              </a:defRPr>
            </a:lvl2pPr>
            <a:lvl3pPr lvl="2">
              <a:lnSpc>
                <a:spcPct val="90000"/>
              </a:lnSpc>
              <a:spcBef>
                <a:spcPts val="0"/>
              </a:spcBef>
              <a:spcAft>
                <a:spcPts val="0"/>
              </a:spcAft>
              <a:buSzPts val="5200"/>
              <a:buFont typeface="IBM Plex Sans"/>
              <a:buNone/>
              <a:defRPr b="1" sz="5200">
                <a:latin typeface="IBM Plex Sans"/>
                <a:ea typeface="IBM Plex Sans"/>
                <a:cs typeface="IBM Plex Sans"/>
                <a:sym typeface="IBM Plex Sans"/>
              </a:defRPr>
            </a:lvl3pPr>
            <a:lvl4pPr lvl="3">
              <a:lnSpc>
                <a:spcPct val="90000"/>
              </a:lnSpc>
              <a:spcBef>
                <a:spcPts val="0"/>
              </a:spcBef>
              <a:spcAft>
                <a:spcPts val="0"/>
              </a:spcAft>
              <a:buSzPts val="5200"/>
              <a:buFont typeface="IBM Plex Sans"/>
              <a:buNone/>
              <a:defRPr b="1" sz="5200">
                <a:latin typeface="IBM Plex Sans"/>
                <a:ea typeface="IBM Plex Sans"/>
                <a:cs typeface="IBM Plex Sans"/>
                <a:sym typeface="IBM Plex Sans"/>
              </a:defRPr>
            </a:lvl4pPr>
            <a:lvl5pPr lvl="4">
              <a:lnSpc>
                <a:spcPct val="90000"/>
              </a:lnSpc>
              <a:spcBef>
                <a:spcPts val="0"/>
              </a:spcBef>
              <a:spcAft>
                <a:spcPts val="0"/>
              </a:spcAft>
              <a:buSzPts val="5200"/>
              <a:buFont typeface="IBM Plex Sans"/>
              <a:buNone/>
              <a:defRPr b="1" sz="5200">
                <a:latin typeface="IBM Plex Sans"/>
                <a:ea typeface="IBM Plex Sans"/>
                <a:cs typeface="IBM Plex Sans"/>
                <a:sym typeface="IBM Plex Sans"/>
              </a:defRPr>
            </a:lvl5pPr>
            <a:lvl6pPr lvl="5">
              <a:lnSpc>
                <a:spcPct val="90000"/>
              </a:lnSpc>
              <a:spcBef>
                <a:spcPts val="0"/>
              </a:spcBef>
              <a:spcAft>
                <a:spcPts val="0"/>
              </a:spcAft>
              <a:buSzPts val="5200"/>
              <a:buFont typeface="IBM Plex Sans"/>
              <a:buNone/>
              <a:defRPr b="1" sz="5200">
                <a:latin typeface="IBM Plex Sans"/>
                <a:ea typeface="IBM Plex Sans"/>
                <a:cs typeface="IBM Plex Sans"/>
                <a:sym typeface="IBM Plex Sans"/>
              </a:defRPr>
            </a:lvl6pPr>
            <a:lvl7pPr lvl="6">
              <a:lnSpc>
                <a:spcPct val="90000"/>
              </a:lnSpc>
              <a:spcBef>
                <a:spcPts val="0"/>
              </a:spcBef>
              <a:spcAft>
                <a:spcPts val="0"/>
              </a:spcAft>
              <a:buSzPts val="5200"/>
              <a:buFont typeface="IBM Plex Sans"/>
              <a:buNone/>
              <a:defRPr b="1" sz="5200">
                <a:latin typeface="IBM Plex Sans"/>
                <a:ea typeface="IBM Plex Sans"/>
                <a:cs typeface="IBM Plex Sans"/>
                <a:sym typeface="IBM Plex Sans"/>
              </a:defRPr>
            </a:lvl7pPr>
            <a:lvl8pPr lvl="7">
              <a:lnSpc>
                <a:spcPct val="90000"/>
              </a:lnSpc>
              <a:spcBef>
                <a:spcPts val="0"/>
              </a:spcBef>
              <a:spcAft>
                <a:spcPts val="0"/>
              </a:spcAft>
              <a:buSzPts val="5200"/>
              <a:buFont typeface="IBM Plex Sans"/>
              <a:buNone/>
              <a:defRPr b="1" sz="5200">
                <a:latin typeface="IBM Plex Sans"/>
                <a:ea typeface="IBM Plex Sans"/>
                <a:cs typeface="IBM Plex Sans"/>
                <a:sym typeface="IBM Plex Sans"/>
              </a:defRPr>
            </a:lvl8pPr>
            <a:lvl9pPr lvl="8">
              <a:lnSpc>
                <a:spcPct val="90000"/>
              </a:lnSpc>
              <a:spcBef>
                <a:spcPts val="0"/>
              </a:spcBef>
              <a:spcAft>
                <a:spcPts val="0"/>
              </a:spcAft>
              <a:buSzPts val="5200"/>
              <a:buFont typeface="IBM Plex Sans"/>
              <a:buNone/>
              <a:defRPr b="1" sz="5200">
                <a:latin typeface="IBM Plex Sans"/>
                <a:ea typeface="IBM Plex Sans"/>
                <a:cs typeface="IBM Plex Sans"/>
                <a:sym typeface="IBM Plex Sans"/>
              </a:defRPr>
            </a:lvl9pPr>
          </a:lstStyle>
          <a:p/>
        </p:txBody>
      </p:sp>
      <p:sp>
        <p:nvSpPr>
          <p:cNvPr id="14" name="Google Shape;14;p2"/>
          <p:cNvSpPr txBox="1"/>
          <p:nvPr>
            <p:ph idx="1" type="subTitle"/>
          </p:nvPr>
        </p:nvSpPr>
        <p:spPr>
          <a:xfrm>
            <a:off x="311700" y="2820925"/>
            <a:ext cx="6812400" cy="792600"/>
          </a:xfrm>
          <a:prstGeom prst="rect">
            <a:avLst/>
          </a:prstGeom>
        </p:spPr>
        <p:txBody>
          <a:bodyPr anchorCtr="0" anchor="t" bIns="91425" lIns="91425" spcFirstLastPara="1" rIns="91425" wrap="square" tIns="91425">
            <a:normAutofit/>
          </a:bodyPr>
          <a:lstStyle>
            <a:lvl1pPr lvl="0">
              <a:lnSpc>
                <a:spcPct val="90000"/>
              </a:lnSpc>
              <a:spcBef>
                <a:spcPts val="0"/>
              </a:spcBef>
              <a:spcAft>
                <a:spcPts val="0"/>
              </a:spcAft>
              <a:buClr>
                <a:schemeClr val="accent3"/>
              </a:buClr>
              <a:buSzPts val="2800"/>
              <a:buFont typeface="IBM Plex Sans"/>
              <a:buNone/>
              <a:defRPr sz="2800">
                <a:solidFill>
                  <a:schemeClr val="accent3"/>
                </a:solidFill>
                <a:latin typeface="IBM Plex Sans"/>
                <a:ea typeface="IBM Plex Sans"/>
                <a:cs typeface="IBM Plex Sans"/>
                <a:sym typeface="IBM Plex Sans"/>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16" name="Google Shape;16;p2"/>
          <p:cNvGrpSpPr/>
          <p:nvPr/>
        </p:nvGrpSpPr>
        <p:grpSpPr>
          <a:xfrm>
            <a:off x="152400" y="4703622"/>
            <a:ext cx="8839204" cy="38844"/>
            <a:chOff x="152400" y="4703622"/>
            <a:chExt cx="8839204" cy="38844"/>
          </a:xfrm>
        </p:grpSpPr>
        <p:pic>
          <p:nvPicPr>
            <p:cNvPr id="17" name="Google Shape;17;p2"/>
            <p:cNvPicPr preferRelativeResize="0"/>
            <p:nvPr/>
          </p:nvPicPr>
          <p:blipFill>
            <a:blip r:embed="rId2">
              <a:alphaModFix/>
            </a:blip>
            <a:stretch>
              <a:fillRect/>
            </a:stretch>
          </p:blipFill>
          <p:spPr>
            <a:xfrm>
              <a:off x="152400" y="4703622"/>
              <a:ext cx="8839204" cy="38844"/>
            </a:xfrm>
            <a:prstGeom prst="rect">
              <a:avLst/>
            </a:prstGeom>
            <a:noFill/>
            <a:ln>
              <a:noFill/>
            </a:ln>
          </p:spPr>
        </p:pic>
        <p:cxnSp>
          <p:nvCxnSpPr>
            <p:cNvPr id="18" name="Google Shape;18;p2"/>
            <p:cNvCxnSpPr>
              <a:stCxn id="17" idx="3"/>
            </p:cNvCxnSpPr>
            <p:nvPr/>
          </p:nvCxnSpPr>
          <p:spPr>
            <a:xfrm rot="10800000">
              <a:off x="7443304" y="4723044"/>
              <a:ext cx="1548300" cy="0"/>
            </a:xfrm>
            <a:prstGeom prst="straightConnector1">
              <a:avLst/>
            </a:prstGeom>
            <a:noFill/>
            <a:ln cap="flat" cmpd="sng" w="38100">
              <a:solidFill>
                <a:schemeClr val="accent1"/>
              </a:solidFill>
              <a:prstDash val="solid"/>
              <a:round/>
              <a:headEnd len="med" w="med" type="none"/>
              <a:tailEnd len="med" w="med" type="none"/>
            </a:ln>
          </p:spPr>
        </p:cxn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3" name="Shape 53"/>
        <p:cNvGrpSpPr/>
        <p:nvPr/>
      </p:nvGrpSpPr>
      <p:grpSpPr>
        <a:xfrm>
          <a:off x="0" y="0"/>
          <a:ext cx="0" cy="0"/>
          <a:chOff x="0" y="0"/>
          <a:chExt cx="0" cy="0"/>
        </a:xfrm>
      </p:grpSpPr>
      <p:sp>
        <p:nvSpPr>
          <p:cNvPr id="54" name="Google Shape;54;p11"/>
          <p:cNvSpPr txBox="1"/>
          <p:nvPr>
            <p:ph hasCustomPrompt="1" type="title"/>
          </p:nvPr>
        </p:nvSpPr>
        <p:spPr>
          <a:xfrm>
            <a:off x="311700" y="445025"/>
            <a:ext cx="7232100" cy="1963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accent1"/>
              </a:buClr>
              <a:buSzPts val="12000"/>
              <a:buNone/>
              <a:defRPr sz="12000">
                <a:solidFill>
                  <a:schemeClr val="accent1"/>
                </a:solidFill>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5" name="Google Shape;55;p11"/>
          <p:cNvSpPr txBox="1"/>
          <p:nvPr>
            <p:ph idx="1" type="body"/>
          </p:nvPr>
        </p:nvSpPr>
        <p:spPr>
          <a:xfrm>
            <a:off x="311700" y="2491125"/>
            <a:ext cx="7232100" cy="20808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sp>
        <p:nvSpPr>
          <p:cNvPr id="20" name="Google Shape;20;p3"/>
          <p:cNvSpPr txBox="1"/>
          <p:nvPr>
            <p:ph type="title"/>
          </p:nvPr>
        </p:nvSpPr>
        <p:spPr>
          <a:xfrm>
            <a:off x="311700" y="2150850"/>
            <a:ext cx="72321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b="1"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21" name="Google Shape;21;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 name="Shape 22"/>
        <p:cNvGrpSpPr/>
        <p:nvPr/>
      </p:nvGrpSpPr>
      <p:grpSpPr>
        <a:xfrm>
          <a:off x="0" y="0"/>
          <a:ext cx="0" cy="0"/>
          <a:chOff x="0" y="0"/>
          <a:chExt cx="0" cy="0"/>
        </a:xfrm>
      </p:grpSpPr>
      <p:sp>
        <p:nvSpPr>
          <p:cNvPr id="23" name="Google Shape;23;p4"/>
          <p:cNvSpPr txBox="1"/>
          <p:nvPr>
            <p:ph type="title"/>
          </p:nvPr>
        </p:nvSpPr>
        <p:spPr>
          <a:xfrm>
            <a:off x="311700" y="445025"/>
            <a:ext cx="72321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4" name="Google Shape;24;p4"/>
          <p:cNvSpPr txBox="1"/>
          <p:nvPr>
            <p:ph idx="1" type="body"/>
          </p:nvPr>
        </p:nvSpPr>
        <p:spPr>
          <a:xfrm>
            <a:off x="311700" y="1152475"/>
            <a:ext cx="72321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txBox="1"/>
          <p:nvPr>
            <p:ph type="title"/>
          </p:nvPr>
        </p:nvSpPr>
        <p:spPr>
          <a:xfrm>
            <a:off x="311700" y="445025"/>
            <a:ext cx="72321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5"/>
          <p:cNvSpPr txBox="1"/>
          <p:nvPr>
            <p:ph idx="1" type="body"/>
          </p:nvPr>
        </p:nvSpPr>
        <p:spPr>
          <a:xfrm>
            <a:off x="311700" y="1152475"/>
            <a:ext cx="33951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148772" y="1152475"/>
            <a:ext cx="33951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11700" y="445025"/>
            <a:ext cx="72321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sp>
        <p:nvSpPr>
          <p:cNvPr id="35" name="Google Shape;35;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6" name="Google Shape;36;p7"/>
          <p:cNvSpPr txBox="1"/>
          <p:nvPr>
            <p:ph idx="1" type="body"/>
          </p:nvPr>
        </p:nvSpPr>
        <p:spPr>
          <a:xfrm>
            <a:off x="311700" y="1389600"/>
            <a:ext cx="33924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8" name="Shape 38"/>
        <p:cNvGrpSpPr/>
        <p:nvPr/>
      </p:nvGrpSpPr>
      <p:grpSpPr>
        <a:xfrm>
          <a:off x="0" y="0"/>
          <a:ext cx="0" cy="0"/>
          <a:chOff x="0" y="0"/>
          <a:chExt cx="0" cy="0"/>
        </a:xfrm>
      </p:grpSpPr>
      <p:sp>
        <p:nvSpPr>
          <p:cNvPr id="39" name="Google Shape;39;p8"/>
          <p:cNvSpPr txBox="1"/>
          <p:nvPr>
            <p:ph type="title"/>
          </p:nvPr>
        </p:nvSpPr>
        <p:spPr>
          <a:xfrm>
            <a:off x="311700" y="450150"/>
            <a:ext cx="72321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9144" y="-9144"/>
            <a:ext cx="4606500" cy="5184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9"/>
          <p:cNvSpPr txBox="1"/>
          <p:nvPr>
            <p:ph type="title"/>
          </p:nvPr>
        </p:nvSpPr>
        <p:spPr>
          <a:xfrm>
            <a:off x="311700" y="731375"/>
            <a:ext cx="3999000" cy="19842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4200"/>
              <a:buNone/>
              <a:defRPr sz="4200">
                <a:solidFill>
                  <a:schemeClr val="accent1"/>
                </a:solidFill>
              </a:defRPr>
            </a:lvl1pPr>
            <a:lvl2pPr lvl="1" algn="ctr">
              <a:spcBef>
                <a:spcPts val="0"/>
              </a:spcBef>
              <a:spcAft>
                <a:spcPts val="0"/>
              </a:spcAft>
              <a:buClr>
                <a:schemeClr val="accent1"/>
              </a:buClr>
              <a:buSzPts val="4200"/>
              <a:buNone/>
              <a:defRPr sz="4200">
                <a:solidFill>
                  <a:schemeClr val="accent1"/>
                </a:solidFill>
              </a:defRPr>
            </a:lvl2pPr>
            <a:lvl3pPr lvl="2" algn="ctr">
              <a:spcBef>
                <a:spcPts val="0"/>
              </a:spcBef>
              <a:spcAft>
                <a:spcPts val="0"/>
              </a:spcAft>
              <a:buClr>
                <a:schemeClr val="accent1"/>
              </a:buClr>
              <a:buSzPts val="4200"/>
              <a:buNone/>
              <a:defRPr sz="4200">
                <a:solidFill>
                  <a:schemeClr val="accent1"/>
                </a:solidFill>
              </a:defRPr>
            </a:lvl3pPr>
            <a:lvl4pPr lvl="3" algn="ctr">
              <a:spcBef>
                <a:spcPts val="0"/>
              </a:spcBef>
              <a:spcAft>
                <a:spcPts val="0"/>
              </a:spcAft>
              <a:buClr>
                <a:schemeClr val="accent1"/>
              </a:buClr>
              <a:buSzPts val="4200"/>
              <a:buNone/>
              <a:defRPr sz="4200">
                <a:solidFill>
                  <a:schemeClr val="accent1"/>
                </a:solidFill>
              </a:defRPr>
            </a:lvl4pPr>
            <a:lvl5pPr lvl="4" algn="ctr">
              <a:spcBef>
                <a:spcPts val="0"/>
              </a:spcBef>
              <a:spcAft>
                <a:spcPts val="0"/>
              </a:spcAft>
              <a:buClr>
                <a:schemeClr val="accent1"/>
              </a:buClr>
              <a:buSzPts val="4200"/>
              <a:buNone/>
              <a:defRPr sz="4200">
                <a:solidFill>
                  <a:schemeClr val="accent1"/>
                </a:solidFill>
              </a:defRPr>
            </a:lvl5pPr>
            <a:lvl6pPr lvl="5" algn="ctr">
              <a:spcBef>
                <a:spcPts val="0"/>
              </a:spcBef>
              <a:spcAft>
                <a:spcPts val="0"/>
              </a:spcAft>
              <a:buClr>
                <a:schemeClr val="accent1"/>
              </a:buClr>
              <a:buSzPts val="4200"/>
              <a:buNone/>
              <a:defRPr sz="4200">
                <a:solidFill>
                  <a:schemeClr val="accent1"/>
                </a:solidFill>
              </a:defRPr>
            </a:lvl6pPr>
            <a:lvl7pPr lvl="6" algn="ctr">
              <a:spcBef>
                <a:spcPts val="0"/>
              </a:spcBef>
              <a:spcAft>
                <a:spcPts val="0"/>
              </a:spcAft>
              <a:buClr>
                <a:schemeClr val="accent1"/>
              </a:buClr>
              <a:buSzPts val="4200"/>
              <a:buNone/>
              <a:defRPr sz="4200">
                <a:solidFill>
                  <a:schemeClr val="accent1"/>
                </a:solidFill>
              </a:defRPr>
            </a:lvl7pPr>
            <a:lvl8pPr lvl="7" algn="ctr">
              <a:spcBef>
                <a:spcPts val="0"/>
              </a:spcBef>
              <a:spcAft>
                <a:spcPts val="0"/>
              </a:spcAft>
              <a:buClr>
                <a:schemeClr val="accent1"/>
              </a:buClr>
              <a:buSzPts val="4200"/>
              <a:buNone/>
              <a:defRPr sz="4200">
                <a:solidFill>
                  <a:schemeClr val="accent1"/>
                </a:solidFill>
              </a:defRPr>
            </a:lvl8pPr>
            <a:lvl9pPr lvl="8" algn="ctr">
              <a:spcBef>
                <a:spcPts val="0"/>
              </a:spcBef>
              <a:spcAft>
                <a:spcPts val="0"/>
              </a:spcAft>
              <a:buClr>
                <a:schemeClr val="accent1"/>
              </a:buClr>
              <a:buSzPts val="4200"/>
              <a:buNone/>
              <a:defRPr sz="4200">
                <a:solidFill>
                  <a:schemeClr val="accent1"/>
                </a:solidFill>
              </a:defRPr>
            </a:lvl9pPr>
          </a:lstStyle>
          <a:p/>
        </p:txBody>
      </p:sp>
      <p:sp>
        <p:nvSpPr>
          <p:cNvPr id="44" name="Google Shape;44;p9"/>
          <p:cNvSpPr txBox="1"/>
          <p:nvPr>
            <p:ph idx="1" type="subTitle"/>
          </p:nvPr>
        </p:nvSpPr>
        <p:spPr>
          <a:xfrm>
            <a:off x="311700" y="2803075"/>
            <a:ext cx="3999000" cy="1768800"/>
          </a:xfrm>
          <a:prstGeom prst="rect">
            <a:avLst/>
          </a:prstGeom>
        </p:spPr>
        <p:txBody>
          <a:bodyPr anchorCtr="0" anchor="t" bIns="91425" lIns="91425" spcFirstLastPara="1" rIns="91425" wrap="square" tIns="91425">
            <a:normAutofit/>
          </a:bodyPr>
          <a:lstStyle>
            <a:lvl1pPr lvl="0">
              <a:lnSpc>
                <a:spcPct val="90000"/>
              </a:lnSpc>
              <a:spcBef>
                <a:spcPts val="0"/>
              </a:spcBef>
              <a:spcAft>
                <a:spcPts val="0"/>
              </a:spcAft>
              <a:buClr>
                <a:schemeClr val="accent2"/>
              </a:buClr>
              <a:buSzPts val="2100"/>
              <a:buFont typeface="IBM Plex Sans"/>
              <a:buNone/>
              <a:defRPr sz="2100">
                <a:solidFill>
                  <a:schemeClr val="accent2"/>
                </a:solidFill>
                <a:latin typeface="IBM Plex Sans"/>
                <a:ea typeface="IBM Plex Sans"/>
                <a:cs typeface="IBM Plex Sans"/>
                <a:sym typeface="IBM Plex Sans"/>
              </a:defRPr>
            </a:lvl1pPr>
            <a:lvl2pPr lvl="1">
              <a:lnSpc>
                <a:spcPct val="90000"/>
              </a:lnSpc>
              <a:spcBef>
                <a:spcPts val="0"/>
              </a:spcBef>
              <a:spcAft>
                <a:spcPts val="0"/>
              </a:spcAft>
              <a:buClr>
                <a:schemeClr val="accent1"/>
              </a:buClr>
              <a:buSzPts val="2100"/>
              <a:buNone/>
              <a:defRPr sz="2100">
                <a:solidFill>
                  <a:schemeClr val="accent1"/>
                </a:solidFill>
              </a:defRPr>
            </a:lvl2pPr>
            <a:lvl3pPr lvl="2">
              <a:lnSpc>
                <a:spcPct val="90000"/>
              </a:lnSpc>
              <a:spcBef>
                <a:spcPts val="0"/>
              </a:spcBef>
              <a:spcAft>
                <a:spcPts val="0"/>
              </a:spcAft>
              <a:buClr>
                <a:schemeClr val="accent1"/>
              </a:buClr>
              <a:buSzPts val="2100"/>
              <a:buNone/>
              <a:defRPr sz="2100">
                <a:solidFill>
                  <a:schemeClr val="accent1"/>
                </a:solidFill>
              </a:defRPr>
            </a:lvl3pPr>
            <a:lvl4pPr lvl="3">
              <a:lnSpc>
                <a:spcPct val="90000"/>
              </a:lnSpc>
              <a:spcBef>
                <a:spcPts val="0"/>
              </a:spcBef>
              <a:spcAft>
                <a:spcPts val="0"/>
              </a:spcAft>
              <a:buClr>
                <a:schemeClr val="accent1"/>
              </a:buClr>
              <a:buSzPts val="2100"/>
              <a:buNone/>
              <a:defRPr sz="2100">
                <a:solidFill>
                  <a:schemeClr val="accent1"/>
                </a:solidFill>
              </a:defRPr>
            </a:lvl4pPr>
            <a:lvl5pPr lvl="4">
              <a:lnSpc>
                <a:spcPct val="90000"/>
              </a:lnSpc>
              <a:spcBef>
                <a:spcPts val="0"/>
              </a:spcBef>
              <a:spcAft>
                <a:spcPts val="0"/>
              </a:spcAft>
              <a:buClr>
                <a:schemeClr val="accent1"/>
              </a:buClr>
              <a:buSzPts val="2100"/>
              <a:buNone/>
              <a:defRPr sz="2100">
                <a:solidFill>
                  <a:schemeClr val="accent1"/>
                </a:solidFill>
              </a:defRPr>
            </a:lvl5pPr>
            <a:lvl6pPr lvl="5">
              <a:lnSpc>
                <a:spcPct val="90000"/>
              </a:lnSpc>
              <a:spcBef>
                <a:spcPts val="0"/>
              </a:spcBef>
              <a:spcAft>
                <a:spcPts val="0"/>
              </a:spcAft>
              <a:buClr>
                <a:schemeClr val="accent1"/>
              </a:buClr>
              <a:buSzPts val="2100"/>
              <a:buNone/>
              <a:defRPr sz="2100">
                <a:solidFill>
                  <a:schemeClr val="accent1"/>
                </a:solidFill>
              </a:defRPr>
            </a:lvl6pPr>
            <a:lvl7pPr lvl="6">
              <a:lnSpc>
                <a:spcPct val="90000"/>
              </a:lnSpc>
              <a:spcBef>
                <a:spcPts val="0"/>
              </a:spcBef>
              <a:spcAft>
                <a:spcPts val="0"/>
              </a:spcAft>
              <a:buClr>
                <a:schemeClr val="accent1"/>
              </a:buClr>
              <a:buSzPts val="2100"/>
              <a:buNone/>
              <a:defRPr sz="2100">
                <a:solidFill>
                  <a:schemeClr val="accent1"/>
                </a:solidFill>
              </a:defRPr>
            </a:lvl7pPr>
            <a:lvl8pPr lvl="7">
              <a:lnSpc>
                <a:spcPct val="90000"/>
              </a:lnSpc>
              <a:spcBef>
                <a:spcPts val="0"/>
              </a:spcBef>
              <a:spcAft>
                <a:spcPts val="0"/>
              </a:spcAft>
              <a:buClr>
                <a:schemeClr val="accent1"/>
              </a:buClr>
              <a:buSzPts val="2100"/>
              <a:buNone/>
              <a:defRPr sz="2100">
                <a:solidFill>
                  <a:schemeClr val="accent1"/>
                </a:solidFill>
              </a:defRPr>
            </a:lvl8pPr>
            <a:lvl9pPr lvl="8">
              <a:lnSpc>
                <a:spcPct val="90000"/>
              </a:lnSpc>
              <a:spcBef>
                <a:spcPts val="0"/>
              </a:spcBef>
              <a:spcAft>
                <a:spcPts val="0"/>
              </a:spcAft>
              <a:buClr>
                <a:schemeClr val="accent1"/>
              </a:buClr>
              <a:buSzPts val="2100"/>
              <a:buNone/>
              <a:defRPr sz="2100">
                <a:solidFill>
                  <a:schemeClr val="accent1"/>
                </a:solidFill>
              </a:defRPr>
            </a:lvl9pPr>
          </a:lstStyle>
          <a:p/>
        </p:txBody>
      </p:sp>
      <p:sp>
        <p:nvSpPr>
          <p:cNvPr id="45" name="Google Shape;45;p9"/>
          <p:cNvSpPr txBox="1"/>
          <p:nvPr>
            <p:ph idx="2" type="body"/>
          </p:nvPr>
        </p:nvSpPr>
        <p:spPr>
          <a:xfrm>
            <a:off x="4914900" y="731375"/>
            <a:ext cx="3831900" cy="38406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6" name="Google Shape;46;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47" name="Google Shape;47;p9"/>
          <p:cNvGrpSpPr/>
          <p:nvPr/>
        </p:nvGrpSpPr>
        <p:grpSpPr>
          <a:xfrm>
            <a:off x="152400" y="4703622"/>
            <a:ext cx="8839204" cy="38844"/>
            <a:chOff x="152400" y="4703622"/>
            <a:chExt cx="8839204" cy="38844"/>
          </a:xfrm>
        </p:grpSpPr>
        <p:pic>
          <p:nvPicPr>
            <p:cNvPr id="48" name="Google Shape;48;p9"/>
            <p:cNvPicPr preferRelativeResize="0"/>
            <p:nvPr/>
          </p:nvPicPr>
          <p:blipFill>
            <a:blip r:embed="rId2">
              <a:alphaModFix/>
            </a:blip>
            <a:stretch>
              <a:fillRect/>
            </a:stretch>
          </p:blipFill>
          <p:spPr>
            <a:xfrm>
              <a:off x="152400" y="4703622"/>
              <a:ext cx="8839204" cy="38844"/>
            </a:xfrm>
            <a:prstGeom prst="rect">
              <a:avLst/>
            </a:prstGeom>
            <a:noFill/>
            <a:ln>
              <a:noFill/>
            </a:ln>
          </p:spPr>
        </p:pic>
        <p:cxnSp>
          <p:nvCxnSpPr>
            <p:cNvPr id="49" name="Google Shape;49;p9"/>
            <p:cNvCxnSpPr>
              <a:stCxn id="48" idx="3"/>
            </p:cNvCxnSpPr>
            <p:nvPr/>
          </p:nvCxnSpPr>
          <p:spPr>
            <a:xfrm rot="10800000">
              <a:off x="4604104" y="4723044"/>
              <a:ext cx="4387500" cy="0"/>
            </a:xfrm>
            <a:prstGeom prst="straightConnector1">
              <a:avLst/>
            </a:prstGeom>
            <a:noFill/>
            <a:ln cap="flat" cmpd="sng" w="38100">
              <a:solidFill>
                <a:schemeClr val="accent1"/>
              </a:solidFill>
              <a:prstDash val="solid"/>
              <a:round/>
              <a:headEnd len="med" w="med" type="none"/>
              <a:tailEnd len="med" w="med" type="none"/>
            </a:ln>
          </p:spPr>
        </p:cxnSp>
      </p:grpSp>
    </p:spTree>
  </p:cSld>
  <p:clrMapOvr>
    <a:masterClrMapping/>
  </p:clrMapOvr>
  <p:extLst>
    <p:ext uri="{DCECCB84-F9BA-43D5-87BE-67443E8EF086}">
      <p15:sldGuideLst>
        <p15:guide id="1" pos="2715">
          <p15:clr>
            <a:srgbClr val="E46962"/>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0" name="Shape 50"/>
        <p:cNvGrpSpPr/>
        <p:nvPr/>
      </p:nvGrpSpPr>
      <p:grpSpPr>
        <a:xfrm>
          <a:off x="0" y="0"/>
          <a:ext cx="0" cy="0"/>
          <a:chOff x="0" y="0"/>
          <a:chExt cx="0" cy="0"/>
        </a:xfrm>
      </p:grpSpPr>
      <p:sp>
        <p:nvSpPr>
          <p:cNvPr id="51" name="Google Shape;51;p10"/>
          <p:cNvSpPr txBox="1"/>
          <p:nvPr>
            <p:ph idx="1" type="body"/>
          </p:nvPr>
        </p:nvSpPr>
        <p:spPr>
          <a:xfrm>
            <a:off x="311700" y="3966900"/>
            <a:ext cx="7232100" cy="605100"/>
          </a:xfrm>
          <a:prstGeom prst="rect">
            <a:avLst/>
          </a:prstGeom>
        </p:spPr>
        <p:txBody>
          <a:bodyPr anchorCtr="0" anchor="b" bIns="91425" lIns="91425" spcFirstLastPara="1" rIns="91425" wrap="square" tIns="91425">
            <a:normAutofit/>
          </a:bodyPr>
          <a:lstStyle>
            <a:lvl1pPr indent="-228600" lvl="0" marL="457200">
              <a:lnSpc>
                <a:spcPct val="90000"/>
              </a:lnSpc>
              <a:spcBef>
                <a:spcPts val="0"/>
              </a:spcBef>
              <a:spcAft>
                <a:spcPts val="0"/>
              </a:spcAft>
              <a:buSzPts val="1800"/>
              <a:buNone/>
              <a:defRPr/>
            </a:lvl1pPr>
          </a:lstStyle>
          <a:p/>
        </p:txBody>
      </p:sp>
      <p:sp>
        <p:nvSpPr>
          <p:cNvPr id="52" name="Google Shape;52;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pn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F6F6F6"/>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7232100" cy="572700"/>
          </a:xfrm>
          <a:prstGeom prst="rect">
            <a:avLst/>
          </a:prstGeom>
          <a:noFill/>
          <a:ln>
            <a:noFill/>
          </a:ln>
        </p:spPr>
        <p:txBody>
          <a:bodyPr anchorCtr="0" anchor="t" bIns="91425" lIns="91425" spcFirstLastPara="1" rIns="91425" wrap="square" tIns="91425">
            <a:normAutofit/>
          </a:bodyPr>
          <a:lstStyle>
            <a:lvl1pPr lvl="0">
              <a:lnSpc>
                <a:spcPct val="90000"/>
              </a:lnSpc>
              <a:spcBef>
                <a:spcPts val="0"/>
              </a:spcBef>
              <a:spcAft>
                <a:spcPts val="0"/>
              </a:spcAft>
              <a:buClr>
                <a:schemeClr val="dk1"/>
              </a:buClr>
              <a:buSzPts val="2800"/>
              <a:buFont typeface="IBM Plex Sans"/>
              <a:buNone/>
              <a:defRPr b="1" sz="2800">
                <a:solidFill>
                  <a:schemeClr val="dk1"/>
                </a:solidFill>
                <a:latin typeface="IBM Plex Sans"/>
                <a:ea typeface="IBM Plex Sans"/>
                <a:cs typeface="IBM Plex Sans"/>
                <a:sym typeface="IBM Plex Sans"/>
              </a:defRPr>
            </a:lvl1pPr>
            <a:lvl2pPr lvl="1">
              <a:lnSpc>
                <a:spcPct val="90000"/>
              </a:lnSpc>
              <a:spcBef>
                <a:spcPts val="0"/>
              </a:spcBef>
              <a:spcAft>
                <a:spcPts val="0"/>
              </a:spcAft>
              <a:buClr>
                <a:schemeClr val="dk1"/>
              </a:buClr>
              <a:buSzPts val="2800"/>
              <a:buFont typeface="IBM Plex Sans"/>
              <a:buNone/>
              <a:defRPr b="1" sz="2800">
                <a:solidFill>
                  <a:schemeClr val="dk1"/>
                </a:solidFill>
                <a:latin typeface="IBM Plex Sans"/>
                <a:ea typeface="IBM Plex Sans"/>
                <a:cs typeface="IBM Plex Sans"/>
                <a:sym typeface="IBM Plex Sans"/>
              </a:defRPr>
            </a:lvl2pPr>
            <a:lvl3pPr lvl="2">
              <a:lnSpc>
                <a:spcPct val="90000"/>
              </a:lnSpc>
              <a:spcBef>
                <a:spcPts val="0"/>
              </a:spcBef>
              <a:spcAft>
                <a:spcPts val="0"/>
              </a:spcAft>
              <a:buClr>
                <a:schemeClr val="dk1"/>
              </a:buClr>
              <a:buSzPts val="2800"/>
              <a:buFont typeface="IBM Plex Sans"/>
              <a:buNone/>
              <a:defRPr b="1" sz="2800">
                <a:solidFill>
                  <a:schemeClr val="dk1"/>
                </a:solidFill>
                <a:latin typeface="IBM Plex Sans"/>
                <a:ea typeface="IBM Plex Sans"/>
                <a:cs typeface="IBM Plex Sans"/>
                <a:sym typeface="IBM Plex Sans"/>
              </a:defRPr>
            </a:lvl3pPr>
            <a:lvl4pPr lvl="3">
              <a:lnSpc>
                <a:spcPct val="90000"/>
              </a:lnSpc>
              <a:spcBef>
                <a:spcPts val="0"/>
              </a:spcBef>
              <a:spcAft>
                <a:spcPts val="0"/>
              </a:spcAft>
              <a:buClr>
                <a:schemeClr val="dk1"/>
              </a:buClr>
              <a:buSzPts val="2800"/>
              <a:buFont typeface="IBM Plex Sans"/>
              <a:buNone/>
              <a:defRPr b="1" sz="2800">
                <a:solidFill>
                  <a:schemeClr val="dk1"/>
                </a:solidFill>
                <a:latin typeface="IBM Plex Sans"/>
                <a:ea typeface="IBM Plex Sans"/>
                <a:cs typeface="IBM Plex Sans"/>
                <a:sym typeface="IBM Plex Sans"/>
              </a:defRPr>
            </a:lvl4pPr>
            <a:lvl5pPr lvl="4">
              <a:lnSpc>
                <a:spcPct val="90000"/>
              </a:lnSpc>
              <a:spcBef>
                <a:spcPts val="0"/>
              </a:spcBef>
              <a:spcAft>
                <a:spcPts val="0"/>
              </a:spcAft>
              <a:buClr>
                <a:schemeClr val="dk1"/>
              </a:buClr>
              <a:buSzPts val="2800"/>
              <a:buFont typeface="IBM Plex Sans"/>
              <a:buNone/>
              <a:defRPr b="1" sz="2800">
                <a:solidFill>
                  <a:schemeClr val="dk1"/>
                </a:solidFill>
                <a:latin typeface="IBM Plex Sans"/>
                <a:ea typeface="IBM Plex Sans"/>
                <a:cs typeface="IBM Plex Sans"/>
                <a:sym typeface="IBM Plex Sans"/>
              </a:defRPr>
            </a:lvl5pPr>
            <a:lvl6pPr lvl="5">
              <a:lnSpc>
                <a:spcPct val="90000"/>
              </a:lnSpc>
              <a:spcBef>
                <a:spcPts val="0"/>
              </a:spcBef>
              <a:spcAft>
                <a:spcPts val="0"/>
              </a:spcAft>
              <a:buClr>
                <a:schemeClr val="dk1"/>
              </a:buClr>
              <a:buSzPts val="2800"/>
              <a:buFont typeface="IBM Plex Sans"/>
              <a:buNone/>
              <a:defRPr b="1" sz="2800">
                <a:solidFill>
                  <a:schemeClr val="dk1"/>
                </a:solidFill>
                <a:latin typeface="IBM Plex Sans"/>
                <a:ea typeface="IBM Plex Sans"/>
                <a:cs typeface="IBM Plex Sans"/>
                <a:sym typeface="IBM Plex Sans"/>
              </a:defRPr>
            </a:lvl6pPr>
            <a:lvl7pPr lvl="6">
              <a:lnSpc>
                <a:spcPct val="90000"/>
              </a:lnSpc>
              <a:spcBef>
                <a:spcPts val="0"/>
              </a:spcBef>
              <a:spcAft>
                <a:spcPts val="0"/>
              </a:spcAft>
              <a:buClr>
                <a:schemeClr val="dk1"/>
              </a:buClr>
              <a:buSzPts val="2800"/>
              <a:buFont typeface="IBM Plex Sans"/>
              <a:buNone/>
              <a:defRPr b="1" sz="2800">
                <a:solidFill>
                  <a:schemeClr val="dk1"/>
                </a:solidFill>
                <a:latin typeface="IBM Plex Sans"/>
                <a:ea typeface="IBM Plex Sans"/>
                <a:cs typeface="IBM Plex Sans"/>
                <a:sym typeface="IBM Plex Sans"/>
              </a:defRPr>
            </a:lvl7pPr>
            <a:lvl8pPr lvl="7">
              <a:lnSpc>
                <a:spcPct val="90000"/>
              </a:lnSpc>
              <a:spcBef>
                <a:spcPts val="0"/>
              </a:spcBef>
              <a:spcAft>
                <a:spcPts val="0"/>
              </a:spcAft>
              <a:buClr>
                <a:schemeClr val="dk1"/>
              </a:buClr>
              <a:buSzPts val="2800"/>
              <a:buFont typeface="IBM Plex Sans"/>
              <a:buNone/>
              <a:defRPr b="1" sz="2800">
                <a:solidFill>
                  <a:schemeClr val="dk1"/>
                </a:solidFill>
                <a:latin typeface="IBM Plex Sans"/>
                <a:ea typeface="IBM Plex Sans"/>
                <a:cs typeface="IBM Plex Sans"/>
                <a:sym typeface="IBM Plex Sans"/>
              </a:defRPr>
            </a:lvl8pPr>
            <a:lvl9pPr lvl="8">
              <a:lnSpc>
                <a:spcPct val="90000"/>
              </a:lnSpc>
              <a:spcBef>
                <a:spcPts val="0"/>
              </a:spcBef>
              <a:spcAft>
                <a:spcPts val="0"/>
              </a:spcAft>
              <a:buClr>
                <a:schemeClr val="dk1"/>
              </a:buClr>
              <a:buSzPts val="2800"/>
              <a:buFont typeface="IBM Plex Sans"/>
              <a:buNone/>
              <a:defRPr b="1" sz="2800">
                <a:solidFill>
                  <a:schemeClr val="dk1"/>
                </a:solidFill>
                <a:latin typeface="IBM Plex Sans"/>
                <a:ea typeface="IBM Plex Sans"/>
                <a:cs typeface="IBM Plex Sans"/>
                <a:sym typeface="IBM Plex Sans"/>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Newsreader"/>
              <a:buChar char="●"/>
              <a:defRPr sz="1800">
                <a:solidFill>
                  <a:schemeClr val="dk2"/>
                </a:solidFill>
                <a:latin typeface="Newsreader"/>
                <a:ea typeface="Newsreader"/>
                <a:cs typeface="Newsreader"/>
                <a:sym typeface="Newsreader"/>
              </a:defRPr>
            </a:lvl1pPr>
            <a:lvl2pPr indent="-317500" lvl="1" marL="914400">
              <a:lnSpc>
                <a:spcPct val="115000"/>
              </a:lnSpc>
              <a:spcBef>
                <a:spcPts val="0"/>
              </a:spcBef>
              <a:spcAft>
                <a:spcPts val="0"/>
              </a:spcAft>
              <a:buClr>
                <a:schemeClr val="dk2"/>
              </a:buClr>
              <a:buSzPts val="1400"/>
              <a:buFont typeface="Newsreader"/>
              <a:buChar char="○"/>
              <a:defRPr>
                <a:solidFill>
                  <a:schemeClr val="dk2"/>
                </a:solidFill>
                <a:latin typeface="Newsreader"/>
                <a:ea typeface="Newsreader"/>
                <a:cs typeface="Newsreader"/>
                <a:sym typeface="Newsreader"/>
              </a:defRPr>
            </a:lvl2pPr>
            <a:lvl3pPr indent="-317500" lvl="2" marL="1371600">
              <a:lnSpc>
                <a:spcPct val="115000"/>
              </a:lnSpc>
              <a:spcBef>
                <a:spcPts val="0"/>
              </a:spcBef>
              <a:spcAft>
                <a:spcPts val="0"/>
              </a:spcAft>
              <a:buClr>
                <a:schemeClr val="dk2"/>
              </a:buClr>
              <a:buSzPts val="1400"/>
              <a:buFont typeface="Newsreader"/>
              <a:buChar char="■"/>
              <a:defRPr>
                <a:solidFill>
                  <a:schemeClr val="dk2"/>
                </a:solidFill>
                <a:latin typeface="Newsreader"/>
                <a:ea typeface="Newsreader"/>
                <a:cs typeface="Newsreader"/>
                <a:sym typeface="Newsreader"/>
              </a:defRPr>
            </a:lvl3pPr>
            <a:lvl4pPr indent="-317500" lvl="3" marL="1828800">
              <a:lnSpc>
                <a:spcPct val="115000"/>
              </a:lnSpc>
              <a:spcBef>
                <a:spcPts val="0"/>
              </a:spcBef>
              <a:spcAft>
                <a:spcPts val="0"/>
              </a:spcAft>
              <a:buClr>
                <a:schemeClr val="dk2"/>
              </a:buClr>
              <a:buSzPts val="1400"/>
              <a:buFont typeface="Newsreader"/>
              <a:buChar char="●"/>
              <a:defRPr>
                <a:solidFill>
                  <a:schemeClr val="dk2"/>
                </a:solidFill>
                <a:latin typeface="Newsreader"/>
                <a:ea typeface="Newsreader"/>
                <a:cs typeface="Newsreader"/>
                <a:sym typeface="Newsreader"/>
              </a:defRPr>
            </a:lvl4pPr>
            <a:lvl5pPr indent="-317500" lvl="4" marL="2286000">
              <a:lnSpc>
                <a:spcPct val="115000"/>
              </a:lnSpc>
              <a:spcBef>
                <a:spcPts val="0"/>
              </a:spcBef>
              <a:spcAft>
                <a:spcPts val="0"/>
              </a:spcAft>
              <a:buClr>
                <a:schemeClr val="dk2"/>
              </a:buClr>
              <a:buSzPts val="1400"/>
              <a:buFont typeface="Newsreader"/>
              <a:buChar char="○"/>
              <a:defRPr>
                <a:solidFill>
                  <a:schemeClr val="dk2"/>
                </a:solidFill>
                <a:latin typeface="Newsreader"/>
                <a:ea typeface="Newsreader"/>
                <a:cs typeface="Newsreader"/>
                <a:sym typeface="Newsreader"/>
              </a:defRPr>
            </a:lvl5pPr>
            <a:lvl6pPr indent="-317500" lvl="5" marL="2743200">
              <a:lnSpc>
                <a:spcPct val="115000"/>
              </a:lnSpc>
              <a:spcBef>
                <a:spcPts val="0"/>
              </a:spcBef>
              <a:spcAft>
                <a:spcPts val="0"/>
              </a:spcAft>
              <a:buClr>
                <a:schemeClr val="dk2"/>
              </a:buClr>
              <a:buSzPts val="1400"/>
              <a:buFont typeface="Newsreader"/>
              <a:buChar char="■"/>
              <a:defRPr>
                <a:solidFill>
                  <a:schemeClr val="dk2"/>
                </a:solidFill>
                <a:latin typeface="Newsreader"/>
                <a:ea typeface="Newsreader"/>
                <a:cs typeface="Newsreader"/>
                <a:sym typeface="Newsreader"/>
              </a:defRPr>
            </a:lvl6pPr>
            <a:lvl7pPr indent="-317500" lvl="6" marL="3200400">
              <a:lnSpc>
                <a:spcPct val="115000"/>
              </a:lnSpc>
              <a:spcBef>
                <a:spcPts val="0"/>
              </a:spcBef>
              <a:spcAft>
                <a:spcPts val="0"/>
              </a:spcAft>
              <a:buClr>
                <a:schemeClr val="dk2"/>
              </a:buClr>
              <a:buSzPts val="1400"/>
              <a:buFont typeface="Newsreader"/>
              <a:buChar char="●"/>
              <a:defRPr>
                <a:solidFill>
                  <a:schemeClr val="dk2"/>
                </a:solidFill>
                <a:latin typeface="Newsreader"/>
                <a:ea typeface="Newsreader"/>
                <a:cs typeface="Newsreader"/>
                <a:sym typeface="Newsreader"/>
              </a:defRPr>
            </a:lvl7pPr>
            <a:lvl8pPr indent="-317500" lvl="7" marL="3657600">
              <a:lnSpc>
                <a:spcPct val="115000"/>
              </a:lnSpc>
              <a:spcBef>
                <a:spcPts val="0"/>
              </a:spcBef>
              <a:spcAft>
                <a:spcPts val="0"/>
              </a:spcAft>
              <a:buClr>
                <a:schemeClr val="dk2"/>
              </a:buClr>
              <a:buSzPts val="1400"/>
              <a:buFont typeface="Newsreader"/>
              <a:buChar char="○"/>
              <a:defRPr>
                <a:solidFill>
                  <a:schemeClr val="dk2"/>
                </a:solidFill>
                <a:latin typeface="Newsreader"/>
                <a:ea typeface="Newsreader"/>
                <a:cs typeface="Newsreader"/>
                <a:sym typeface="Newsreader"/>
              </a:defRPr>
            </a:lvl8pPr>
            <a:lvl9pPr indent="-317500" lvl="8" marL="4114800">
              <a:lnSpc>
                <a:spcPct val="115000"/>
              </a:lnSpc>
              <a:spcBef>
                <a:spcPts val="0"/>
              </a:spcBef>
              <a:spcAft>
                <a:spcPts val="0"/>
              </a:spcAft>
              <a:buClr>
                <a:schemeClr val="dk2"/>
              </a:buClr>
              <a:buSzPts val="1400"/>
              <a:buFont typeface="Newsreader"/>
              <a:buChar char="■"/>
              <a:defRPr>
                <a:solidFill>
                  <a:schemeClr val="dk2"/>
                </a:solidFill>
                <a:latin typeface="Newsreader"/>
                <a:ea typeface="Newsreader"/>
                <a:cs typeface="Newsreader"/>
                <a:sym typeface="Newsreader"/>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b="1" sz="1000">
                <a:solidFill>
                  <a:schemeClr val="dk2"/>
                </a:solidFill>
                <a:latin typeface="IBM Plex Sans"/>
                <a:ea typeface="IBM Plex Sans"/>
                <a:cs typeface="IBM Plex Sans"/>
                <a:sym typeface="IBM Plex Sans"/>
              </a:defRPr>
            </a:lvl1pPr>
            <a:lvl2pPr lvl="1" algn="r">
              <a:buNone/>
              <a:defRPr b="1" sz="1000">
                <a:solidFill>
                  <a:schemeClr val="dk2"/>
                </a:solidFill>
                <a:latin typeface="IBM Plex Sans"/>
                <a:ea typeface="IBM Plex Sans"/>
                <a:cs typeface="IBM Plex Sans"/>
                <a:sym typeface="IBM Plex Sans"/>
              </a:defRPr>
            </a:lvl2pPr>
            <a:lvl3pPr lvl="2" algn="r">
              <a:buNone/>
              <a:defRPr b="1" sz="1000">
                <a:solidFill>
                  <a:schemeClr val="dk2"/>
                </a:solidFill>
                <a:latin typeface="IBM Plex Sans"/>
                <a:ea typeface="IBM Plex Sans"/>
                <a:cs typeface="IBM Plex Sans"/>
                <a:sym typeface="IBM Plex Sans"/>
              </a:defRPr>
            </a:lvl3pPr>
            <a:lvl4pPr lvl="3" algn="r">
              <a:buNone/>
              <a:defRPr b="1" sz="1000">
                <a:solidFill>
                  <a:schemeClr val="dk2"/>
                </a:solidFill>
                <a:latin typeface="IBM Plex Sans"/>
                <a:ea typeface="IBM Plex Sans"/>
                <a:cs typeface="IBM Plex Sans"/>
                <a:sym typeface="IBM Plex Sans"/>
              </a:defRPr>
            </a:lvl4pPr>
            <a:lvl5pPr lvl="4" algn="r">
              <a:buNone/>
              <a:defRPr b="1" sz="1000">
                <a:solidFill>
                  <a:schemeClr val="dk2"/>
                </a:solidFill>
                <a:latin typeface="IBM Plex Sans"/>
                <a:ea typeface="IBM Plex Sans"/>
                <a:cs typeface="IBM Plex Sans"/>
                <a:sym typeface="IBM Plex Sans"/>
              </a:defRPr>
            </a:lvl5pPr>
            <a:lvl6pPr lvl="5" algn="r">
              <a:buNone/>
              <a:defRPr b="1" sz="1000">
                <a:solidFill>
                  <a:schemeClr val="dk2"/>
                </a:solidFill>
                <a:latin typeface="IBM Plex Sans"/>
                <a:ea typeface="IBM Plex Sans"/>
                <a:cs typeface="IBM Plex Sans"/>
                <a:sym typeface="IBM Plex Sans"/>
              </a:defRPr>
            </a:lvl6pPr>
            <a:lvl7pPr lvl="6" algn="r">
              <a:buNone/>
              <a:defRPr b="1" sz="1000">
                <a:solidFill>
                  <a:schemeClr val="dk2"/>
                </a:solidFill>
                <a:latin typeface="IBM Plex Sans"/>
                <a:ea typeface="IBM Plex Sans"/>
                <a:cs typeface="IBM Plex Sans"/>
                <a:sym typeface="IBM Plex Sans"/>
              </a:defRPr>
            </a:lvl7pPr>
            <a:lvl8pPr lvl="7" algn="r">
              <a:buNone/>
              <a:defRPr b="1" sz="1000">
                <a:solidFill>
                  <a:schemeClr val="dk2"/>
                </a:solidFill>
                <a:latin typeface="IBM Plex Sans"/>
                <a:ea typeface="IBM Plex Sans"/>
                <a:cs typeface="IBM Plex Sans"/>
                <a:sym typeface="IBM Plex Sans"/>
              </a:defRPr>
            </a:lvl8pPr>
            <a:lvl9pPr lvl="8" algn="r">
              <a:buNone/>
              <a:defRPr b="1" sz="1000">
                <a:solidFill>
                  <a:schemeClr val="dk2"/>
                </a:solidFill>
                <a:latin typeface="IBM Plex Sans"/>
                <a:ea typeface="IBM Plex Sans"/>
                <a:cs typeface="IBM Plex Sans"/>
                <a:sym typeface="IBM Plex Sans"/>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152400" y="4703622"/>
            <a:ext cx="8839204" cy="38844"/>
          </a:xfrm>
          <a:prstGeom prst="rect">
            <a:avLst/>
          </a:prstGeom>
          <a:noFill/>
          <a:ln>
            <a:noFill/>
          </a:ln>
        </p:spPr>
      </p:pic>
      <p:pic>
        <p:nvPicPr>
          <p:cNvPr id="10" name="Google Shape;10;p1"/>
          <p:cNvPicPr preferRelativeResize="0"/>
          <p:nvPr/>
        </p:nvPicPr>
        <p:blipFill>
          <a:blip r:embed="rId2">
            <a:alphaModFix/>
          </a:blip>
          <a:stretch>
            <a:fillRect/>
          </a:stretch>
        </p:blipFill>
        <p:spPr>
          <a:xfrm>
            <a:off x="7408400" y="-9144"/>
            <a:ext cx="1665514" cy="6858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880">
          <p15:clr>
            <a:srgbClr val="E46962"/>
          </p15:clr>
        </p15:guide>
        <p15:guide id="2" pos="4752">
          <p15:clr>
            <a:srgbClr val="E46962"/>
          </p15:clr>
        </p15:guide>
        <p15:guide id="3" pos="96">
          <p15:clr>
            <a:srgbClr val="E46962"/>
          </p15:clr>
        </p15:guide>
        <p15:guide id="4" pos="196">
          <p15:clr>
            <a:srgbClr val="E46962"/>
          </p15:clr>
        </p15:guide>
        <p15:guide id="5" orient="horz" pos="726">
          <p15:clr>
            <a:srgbClr val="E46962"/>
          </p15:clr>
        </p15:guide>
        <p15:guide id="6" orient="horz" pos="280">
          <p15:clr>
            <a:srgbClr val="E46962"/>
          </p15:clr>
        </p15:guide>
        <p15:guide id="7" orient="horz" pos="461">
          <p15:clr>
            <a:srgbClr val="E46962"/>
          </p15:clr>
        </p15:guide>
        <p15:guide id="8" pos="3096">
          <p15:clr>
            <a:srgbClr val="E46962"/>
          </p15:clr>
        </p15:guide>
        <p15:guide id="9" pos="5510">
          <p15:clr>
            <a:srgbClr val="E46962"/>
          </p15:clr>
        </p15:guide>
        <p15:guide id="10" pos="5664">
          <p15:clr>
            <a:srgbClr val="E46962"/>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311701" y="731375"/>
            <a:ext cx="6812400" cy="2052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Powerful</a:t>
            </a:r>
            <a:br>
              <a:rPr lang="en"/>
            </a:br>
            <a:r>
              <a:rPr lang="en"/>
              <a:t>Messages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731375"/>
            <a:ext cx="3999000" cy="19842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“With liberty</a:t>
            </a:r>
            <a:endParaRPr/>
          </a:p>
          <a:p>
            <a:pPr indent="0" lvl="0" marL="0" rtl="0" algn="l">
              <a:spcBef>
                <a:spcPts val="0"/>
              </a:spcBef>
              <a:spcAft>
                <a:spcPts val="0"/>
              </a:spcAft>
              <a:buNone/>
            </a:pPr>
            <a:r>
              <a:rPr lang="en"/>
              <a:t>  and justice</a:t>
            </a:r>
            <a:endParaRPr/>
          </a:p>
          <a:p>
            <a:pPr indent="0" lvl="0" marL="0" rtl="0" algn="l">
              <a:spcBef>
                <a:spcPts val="0"/>
              </a:spcBef>
              <a:spcAft>
                <a:spcPts val="0"/>
              </a:spcAft>
              <a:buNone/>
            </a:pPr>
            <a:r>
              <a:rPr lang="en"/>
              <a:t>  for all”</a:t>
            </a:r>
            <a:endParaRPr/>
          </a:p>
        </p:txBody>
      </p:sp>
      <p:sp>
        <p:nvSpPr>
          <p:cNvPr id="69" name="Google Shape;69;p14"/>
          <p:cNvSpPr txBox="1"/>
          <p:nvPr>
            <p:ph idx="1" type="subTitle"/>
          </p:nvPr>
        </p:nvSpPr>
        <p:spPr>
          <a:xfrm>
            <a:off x="311700" y="2803075"/>
            <a:ext cx="3999000" cy="1768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a:t>
            </a:r>
            <a:r>
              <a:rPr lang="en"/>
              <a:t>From where do you</a:t>
            </a:r>
            <a:endParaRPr/>
          </a:p>
          <a:p>
            <a:pPr indent="0" lvl="0" marL="0" rtl="0" algn="l">
              <a:spcBef>
                <a:spcPts val="0"/>
              </a:spcBef>
              <a:spcAft>
                <a:spcPts val="0"/>
              </a:spcAft>
              <a:buNone/>
            </a:pPr>
            <a:r>
              <a:rPr lang="en"/>
              <a:t>    recognize this phrase?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445025"/>
            <a:ext cx="72321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“With liberty and justice for all”</a:t>
            </a:r>
            <a:endParaRPr/>
          </a:p>
        </p:txBody>
      </p:sp>
      <p:sp>
        <p:nvSpPr>
          <p:cNvPr id="75" name="Google Shape;75;p15"/>
          <p:cNvSpPr txBox="1"/>
          <p:nvPr>
            <p:ph idx="1" type="body"/>
          </p:nvPr>
        </p:nvSpPr>
        <p:spPr>
          <a:xfrm>
            <a:off x="311700" y="1152475"/>
            <a:ext cx="6450900" cy="1101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This can be found in the Pledge of Allegiance. While it was originally written as a poem in 1892, it did not become the version we recite today until 1954.</a:t>
            </a:r>
            <a:endParaRPr/>
          </a:p>
        </p:txBody>
      </p:sp>
      <p:sp>
        <p:nvSpPr>
          <p:cNvPr id="76" name="Google Shape;76;p15"/>
          <p:cNvSpPr txBox="1"/>
          <p:nvPr>
            <p:ph type="title"/>
          </p:nvPr>
        </p:nvSpPr>
        <p:spPr>
          <a:xfrm>
            <a:off x="311700" y="2571750"/>
            <a:ext cx="7232100" cy="572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0" lang="en" sz="2100">
                <a:solidFill>
                  <a:schemeClr val="accent2"/>
                </a:solidFill>
              </a:rPr>
              <a:t>Our current version of the Pledge of Allegiance reads:</a:t>
            </a:r>
            <a:endParaRPr sz="2120"/>
          </a:p>
        </p:txBody>
      </p:sp>
      <p:sp>
        <p:nvSpPr>
          <p:cNvPr id="77" name="Google Shape;77;p15"/>
          <p:cNvSpPr txBox="1"/>
          <p:nvPr>
            <p:ph idx="1" type="body"/>
          </p:nvPr>
        </p:nvSpPr>
        <p:spPr>
          <a:xfrm>
            <a:off x="311700" y="3144450"/>
            <a:ext cx="6450900" cy="1101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i="1" lang="en"/>
              <a:t>I pledge allegiance to the Flag of the United States of America, and to the Republic for which it stands, one Nation under God, indivisible, with liberty and justice for all.</a:t>
            </a:r>
            <a:endParaRPr i="1"/>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type="title"/>
          </p:nvPr>
        </p:nvSpPr>
        <p:spPr>
          <a:xfrm>
            <a:off x="311700" y="728213"/>
            <a:ext cx="3999000" cy="27879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“We hold these</a:t>
            </a:r>
            <a:endParaRPr/>
          </a:p>
          <a:p>
            <a:pPr indent="0" lvl="0" marL="0" rtl="0" algn="l">
              <a:spcBef>
                <a:spcPts val="0"/>
              </a:spcBef>
              <a:spcAft>
                <a:spcPts val="0"/>
              </a:spcAft>
              <a:buNone/>
            </a:pPr>
            <a:r>
              <a:rPr lang="en"/>
              <a:t>  truths to be</a:t>
            </a:r>
            <a:endParaRPr/>
          </a:p>
          <a:p>
            <a:pPr indent="0" lvl="0" marL="0" rtl="0" algn="l">
              <a:spcBef>
                <a:spcPts val="0"/>
              </a:spcBef>
              <a:spcAft>
                <a:spcPts val="0"/>
              </a:spcAft>
              <a:buNone/>
            </a:pPr>
            <a:r>
              <a:rPr lang="en"/>
              <a:t>  self-evident,</a:t>
            </a:r>
            <a:endParaRPr/>
          </a:p>
          <a:p>
            <a:pPr indent="0" lvl="0" marL="0" rtl="0" algn="l">
              <a:spcBef>
                <a:spcPts val="0"/>
              </a:spcBef>
              <a:spcAft>
                <a:spcPts val="0"/>
              </a:spcAft>
              <a:buNone/>
            </a:pPr>
            <a:r>
              <a:rPr lang="en"/>
              <a:t>  that all men are</a:t>
            </a:r>
            <a:endParaRPr/>
          </a:p>
          <a:p>
            <a:pPr indent="0" lvl="0" marL="0" rtl="0" algn="l">
              <a:spcBef>
                <a:spcPts val="0"/>
              </a:spcBef>
              <a:spcAft>
                <a:spcPts val="0"/>
              </a:spcAft>
              <a:buNone/>
            </a:pPr>
            <a:r>
              <a:rPr lang="en"/>
              <a:t>  created equal”</a:t>
            </a:r>
            <a:endParaRPr/>
          </a:p>
        </p:txBody>
      </p:sp>
      <p:sp>
        <p:nvSpPr>
          <p:cNvPr id="83" name="Google Shape;83;p16"/>
          <p:cNvSpPr txBox="1"/>
          <p:nvPr>
            <p:ph idx="1" type="subTitle"/>
          </p:nvPr>
        </p:nvSpPr>
        <p:spPr>
          <a:xfrm>
            <a:off x="311700" y="3603488"/>
            <a:ext cx="3999000" cy="811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From where do you</a:t>
            </a:r>
            <a:endParaRPr/>
          </a:p>
          <a:p>
            <a:pPr indent="0" lvl="0" marL="0" rtl="0" algn="l">
              <a:spcBef>
                <a:spcPts val="0"/>
              </a:spcBef>
              <a:spcAft>
                <a:spcPts val="0"/>
              </a:spcAft>
              <a:buNone/>
            </a:pPr>
            <a:r>
              <a:rPr lang="en"/>
              <a:t>    recognize this phrase?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txBox="1"/>
          <p:nvPr>
            <p:ph type="title"/>
          </p:nvPr>
        </p:nvSpPr>
        <p:spPr>
          <a:xfrm>
            <a:off x="311700" y="445025"/>
            <a:ext cx="7232100" cy="885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t>
            </a:r>
            <a:r>
              <a:rPr lang="en"/>
              <a:t>We hold these truths to be self-evident,</a:t>
            </a:r>
            <a:endParaRPr/>
          </a:p>
          <a:p>
            <a:pPr indent="0" lvl="0" marL="0" rtl="0" algn="l">
              <a:spcBef>
                <a:spcPts val="0"/>
              </a:spcBef>
              <a:spcAft>
                <a:spcPts val="0"/>
              </a:spcAft>
              <a:buNone/>
            </a:pPr>
            <a:r>
              <a:rPr lang="en"/>
              <a:t>  that all men are created equal</a:t>
            </a:r>
            <a:r>
              <a:rPr lang="en"/>
              <a:t>”</a:t>
            </a:r>
            <a:endParaRPr/>
          </a:p>
        </p:txBody>
      </p:sp>
      <p:sp>
        <p:nvSpPr>
          <p:cNvPr id="89" name="Google Shape;89;p17"/>
          <p:cNvSpPr txBox="1"/>
          <p:nvPr>
            <p:ph idx="1" type="body"/>
          </p:nvPr>
        </p:nvSpPr>
        <p:spPr>
          <a:xfrm>
            <a:off x="311700" y="1330025"/>
            <a:ext cx="7232100" cy="9243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This phrase can be found in the Declaration of Independence,</a:t>
            </a:r>
            <a:br>
              <a:rPr lang="en"/>
            </a:br>
            <a:r>
              <a:rPr lang="en"/>
              <a:t>written by Thomas Jefferson in 1776.</a:t>
            </a:r>
            <a:endParaRPr/>
          </a:p>
        </p:txBody>
      </p:sp>
      <p:sp>
        <p:nvSpPr>
          <p:cNvPr id="90" name="Google Shape;90;p17"/>
          <p:cNvSpPr txBox="1"/>
          <p:nvPr>
            <p:ph type="title"/>
          </p:nvPr>
        </p:nvSpPr>
        <p:spPr>
          <a:xfrm>
            <a:off x="311700" y="2571750"/>
            <a:ext cx="7232100" cy="572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0" lang="en" sz="2100">
                <a:solidFill>
                  <a:schemeClr val="accent2"/>
                </a:solidFill>
              </a:rPr>
              <a:t>The second paragraph of the Declaration reads:</a:t>
            </a:r>
            <a:endParaRPr sz="2120"/>
          </a:p>
        </p:txBody>
      </p:sp>
      <p:sp>
        <p:nvSpPr>
          <p:cNvPr id="91" name="Google Shape;91;p17"/>
          <p:cNvSpPr txBox="1"/>
          <p:nvPr>
            <p:ph idx="1" type="body"/>
          </p:nvPr>
        </p:nvSpPr>
        <p:spPr>
          <a:xfrm>
            <a:off x="311700" y="3144450"/>
            <a:ext cx="7232100" cy="11019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SzPts val="935"/>
              <a:buNone/>
            </a:pPr>
            <a:r>
              <a:rPr i="1" lang="en" sz="1829"/>
              <a:t>We hold these truths to be self-evident, that all men are created equal, that they are endowed by their Creator with certain unalienable Rights, that among these are Life, Liberty and the pursuit of Happiness.</a:t>
            </a:r>
            <a:endParaRPr i="1" sz="1829"/>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type="title"/>
          </p:nvPr>
        </p:nvSpPr>
        <p:spPr>
          <a:xfrm>
            <a:off x="311700" y="728213"/>
            <a:ext cx="3999000" cy="2787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lang="en" sz="3680"/>
              <a:t>“</a:t>
            </a:r>
            <a:r>
              <a:rPr lang="en" sz="3680"/>
              <a:t>Give me your</a:t>
            </a:r>
            <a:endParaRPr sz="3680"/>
          </a:p>
          <a:p>
            <a:pPr indent="0" lvl="0" marL="0" rtl="0" algn="l">
              <a:spcBef>
                <a:spcPts val="0"/>
              </a:spcBef>
              <a:spcAft>
                <a:spcPts val="0"/>
              </a:spcAft>
              <a:buSzPts val="990"/>
              <a:buNone/>
            </a:pPr>
            <a:r>
              <a:rPr lang="en" sz="3680"/>
              <a:t>  tired, your poor,</a:t>
            </a:r>
            <a:endParaRPr sz="3680"/>
          </a:p>
          <a:p>
            <a:pPr indent="0" lvl="0" marL="0" rtl="0" algn="l">
              <a:spcBef>
                <a:spcPts val="0"/>
              </a:spcBef>
              <a:spcAft>
                <a:spcPts val="0"/>
              </a:spcAft>
              <a:buSzPts val="990"/>
              <a:buNone/>
            </a:pPr>
            <a:r>
              <a:rPr lang="en" sz="3680"/>
              <a:t>  your huddled</a:t>
            </a:r>
            <a:endParaRPr sz="3680"/>
          </a:p>
          <a:p>
            <a:pPr indent="0" lvl="0" marL="0" rtl="0" algn="l">
              <a:spcBef>
                <a:spcPts val="0"/>
              </a:spcBef>
              <a:spcAft>
                <a:spcPts val="0"/>
              </a:spcAft>
              <a:buSzPts val="990"/>
              <a:buNone/>
            </a:pPr>
            <a:r>
              <a:rPr lang="en" sz="3680"/>
              <a:t>  masses</a:t>
            </a:r>
            <a:endParaRPr sz="3680"/>
          </a:p>
          <a:p>
            <a:pPr indent="0" lvl="0" marL="0" rtl="0" algn="l">
              <a:spcBef>
                <a:spcPts val="0"/>
              </a:spcBef>
              <a:spcAft>
                <a:spcPts val="0"/>
              </a:spcAft>
              <a:buSzPts val="990"/>
              <a:buNone/>
            </a:pPr>
            <a:r>
              <a:rPr lang="en" sz="3680"/>
              <a:t>  yearning to</a:t>
            </a:r>
            <a:endParaRPr sz="3680"/>
          </a:p>
          <a:p>
            <a:pPr indent="0" lvl="0" marL="0" rtl="0" algn="l">
              <a:spcBef>
                <a:spcPts val="0"/>
              </a:spcBef>
              <a:spcAft>
                <a:spcPts val="0"/>
              </a:spcAft>
              <a:buSzPts val="990"/>
              <a:buNone/>
            </a:pPr>
            <a:r>
              <a:rPr lang="en" sz="3680"/>
              <a:t>  breathe free</a:t>
            </a:r>
            <a:r>
              <a:rPr lang="en" sz="3680"/>
              <a:t>”</a:t>
            </a:r>
            <a:endParaRPr sz="3680"/>
          </a:p>
        </p:txBody>
      </p:sp>
      <p:sp>
        <p:nvSpPr>
          <p:cNvPr id="97" name="Google Shape;97;p18"/>
          <p:cNvSpPr txBox="1"/>
          <p:nvPr>
            <p:ph idx="1" type="subTitle"/>
          </p:nvPr>
        </p:nvSpPr>
        <p:spPr>
          <a:xfrm>
            <a:off x="311700" y="3603488"/>
            <a:ext cx="3999000" cy="811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From where do you</a:t>
            </a:r>
            <a:endParaRPr/>
          </a:p>
          <a:p>
            <a:pPr indent="0" lvl="0" marL="0" rtl="0" algn="l">
              <a:spcBef>
                <a:spcPts val="0"/>
              </a:spcBef>
              <a:spcAft>
                <a:spcPts val="0"/>
              </a:spcAft>
              <a:buNone/>
            </a:pPr>
            <a:r>
              <a:rPr lang="en"/>
              <a:t>    recognize this phrase?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9"/>
          <p:cNvSpPr txBox="1"/>
          <p:nvPr>
            <p:ph type="title"/>
          </p:nvPr>
        </p:nvSpPr>
        <p:spPr>
          <a:xfrm>
            <a:off x="311700" y="445025"/>
            <a:ext cx="7232100" cy="885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t>
            </a:r>
            <a:r>
              <a:rPr lang="en"/>
              <a:t>Give me your tired, your poor, your huddled</a:t>
            </a:r>
            <a:endParaRPr/>
          </a:p>
          <a:p>
            <a:pPr indent="0" lvl="0" marL="0" rtl="0" algn="l">
              <a:spcBef>
                <a:spcPts val="0"/>
              </a:spcBef>
              <a:spcAft>
                <a:spcPts val="0"/>
              </a:spcAft>
              <a:buNone/>
            </a:pPr>
            <a:r>
              <a:rPr lang="en"/>
              <a:t>  masses yearning to breathe free</a:t>
            </a:r>
            <a:r>
              <a:rPr lang="en"/>
              <a:t>”</a:t>
            </a:r>
            <a:endParaRPr/>
          </a:p>
        </p:txBody>
      </p:sp>
      <p:sp>
        <p:nvSpPr>
          <p:cNvPr id="103" name="Google Shape;103;p19"/>
          <p:cNvSpPr txBox="1"/>
          <p:nvPr>
            <p:ph idx="1" type="body"/>
          </p:nvPr>
        </p:nvSpPr>
        <p:spPr>
          <a:xfrm>
            <a:off x="311700" y="1330025"/>
            <a:ext cx="6622200" cy="32421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This is a line from the poem titled, </a:t>
            </a:r>
            <a:r>
              <a:rPr i="1" lang="en"/>
              <a:t>The New Colossus</a:t>
            </a:r>
            <a:r>
              <a:rPr lang="en"/>
              <a:t>, by American poet Emma Lazarus. She wrote the poem in 1883 as a way to raise funds for the construction of a pedestal for the Statue of Liberty. The poem was cast onto a bronze plaque and mounted inside the pedestal's lower level in 1903.</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0"/>
          <p:cNvSpPr txBox="1"/>
          <p:nvPr>
            <p:ph type="title"/>
          </p:nvPr>
        </p:nvSpPr>
        <p:spPr>
          <a:xfrm>
            <a:off x="311700" y="731375"/>
            <a:ext cx="3999000" cy="19842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“We the</a:t>
            </a:r>
            <a:endParaRPr/>
          </a:p>
          <a:p>
            <a:pPr indent="0" lvl="0" marL="0" rtl="0" algn="l">
              <a:spcBef>
                <a:spcPts val="0"/>
              </a:spcBef>
              <a:spcAft>
                <a:spcPts val="0"/>
              </a:spcAft>
              <a:buNone/>
            </a:pPr>
            <a:r>
              <a:rPr lang="en"/>
              <a:t>  People”</a:t>
            </a:r>
            <a:endParaRPr/>
          </a:p>
        </p:txBody>
      </p:sp>
      <p:sp>
        <p:nvSpPr>
          <p:cNvPr id="109" name="Google Shape;109;p20"/>
          <p:cNvSpPr txBox="1"/>
          <p:nvPr>
            <p:ph idx="1" type="subTitle"/>
          </p:nvPr>
        </p:nvSpPr>
        <p:spPr>
          <a:xfrm>
            <a:off x="311700" y="2803075"/>
            <a:ext cx="3999000" cy="1768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From where do you</a:t>
            </a:r>
            <a:endParaRPr/>
          </a:p>
          <a:p>
            <a:pPr indent="0" lvl="0" marL="0" rtl="0" algn="l">
              <a:spcBef>
                <a:spcPts val="0"/>
              </a:spcBef>
              <a:spcAft>
                <a:spcPts val="0"/>
              </a:spcAft>
              <a:buNone/>
            </a:pPr>
            <a:r>
              <a:rPr lang="en"/>
              <a:t>    recognize this phrase?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1"/>
          <p:cNvSpPr txBox="1"/>
          <p:nvPr>
            <p:ph type="title"/>
          </p:nvPr>
        </p:nvSpPr>
        <p:spPr>
          <a:xfrm>
            <a:off x="311700" y="445025"/>
            <a:ext cx="72321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“We the People”</a:t>
            </a:r>
            <a:endParaRPr/>
          </a:p>
        </p:txBody>
      </p:sp>
      <p:sp>
        <p:nvSpPr>
          <p:cNvPr id="115" name="Google Shape;115;p21"/>
          <p:cNvSpPr txBox="1"/>
          <p:nvPr>
            <p:ph idx="1" type="body"/>
          </p:nvPr>
        </p:nvSpPr>
        <p:spPr>
          <a:xfrm>
            <a:off x="311700" y="1017725"/>
            <a:ext cx="7232100" cy="1101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These three words open the Preamble of the Constitution of the</a:t>
            </a:r>
            <a:br>
              <a:rPr lang="en"/>
            </a:br>
            <a:r>
              <a:rPr lang="en"/>
              <a:t>United States. These three words show that the Framers felt the power</a:t>
            </a:r>
            <a:br>
              <a:rPr lang="en"/>
            </a:br>
            <a:r>
              <a:rPr lang="en"/>
              <a:t>of the United States rests in the hands of the people.</a:t>
            </a:r>
            <a:endParaRPr/>
          </a:p>
        </p:txBody>
      </p:sp>
      <p:sp>
        <p:nvSpPr>
          <p:cNvPr id="116" name="Google Shape;116;p21"/>
          <p:cNvSpPr txBox="1"/>
          <p:nvPr>
            <p:ph type="title"/>
          </p:nvPr>
        </p:nvSpPr>
        <p:spPr>
          <a:xfrm>
            <a:off x="311700" y="2246400"/>
            <a:ext cx="7232100" cy="572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0" lang="en" sz="2100">
                <a:solidFill>
                  <a:schemeClr val="accent2"/>
                </a:solidFill>
              </a:rPr>
              <a:t>The Preamble reads:</a:t>
            </a:r>
            <a:endParaRPr sz="2120"/>
          </a:p>
        </p:txBody>
      </p:sp>
      <p:sp>
        <p:nvSpPr>
          <p:cNvPr id="117" name="Google Shape;117;p21"/>
          <p:cNvSpPr txBox="1"/>
          <p:nvPr>
            <p:ph idx="1" type="body"/>
          </p:nvPr>
        </p:nvSpPr>
        <p:spPr>
          <a:xfrm>
            <a:off x="311700" y="2819100"/>
            <a:ext cx="7232100" cy="1752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i="1" lang="en"/>
              <a:t>We the People of the United States, in order to form a more perfect union, establish Justice, insure domestic Tranquility, provide for the common defense, promote the general Welfare, and secure the blessings of Liberty to ourselves and our posterity do ordain and establish this Constitution for the United States of America.</a:t>
            </a:r>
            <a:endParaRPr i="1"/>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enter for Civic Education (Standard)">
  <a:themeElements>
    <a:clrScheme name="Simple Light">
      <a:dk1>
        <a:srgbClr val="231F20"/>
      </a:dk1>
      <a:lt1>
        <a:srgbClr val="F6F6F6"/>
      </a:lt1>
      <a:dk2>
        <a:srgbClr val="504B4B"/>
      </a:dk2>
      <a:lt2>
        <a:srgbClr val="D6D6D6"/>
      </a:lt2>
      <a:accent1>
        <a:srgbClr val="004FA3"/>
      </a:accent1>
      <a:accent2>
        <a:srgbClr val="BB181D"/>
      </a:accent2>
      <a:accent3>
        <a:srgbClr val="FFD519"/>
      </a:accent3>
      <a:accent4>
        <a:srgbClr val="002A57"/>
      </a:accent4>
      <a:accent5>
        <a:srgbClr val="6E0E11"/>
      </a:accent5>
      <a:accent6>
        <a:srgbClr val="FF9C1A"/>
      </a:accent6>
      <a:hlink>
        <a:srgbClr val="004FA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