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Lst>
  <p:sldSz cy="5143500" cx="9144000"/>
  <p:notesSz cx="6858000" cy="9144000"/>
  <p:embeddedFontLst>
    <p:embeddedFont>
      <p:font typeface="Roboto"/>
      <p:regular r:id="rId13"/>
      <p:bold r:id="rId14"/>
      <p:italic r:id="rId15"/>
      <p:boldItalic r:id="rId16"/>
    </p:embeddedFon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font" Target="fonts/Roboto-regular.fntdata"/><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italic.fntdata"/><Relationship Id="rId14" Type="http://schemas.openxmlformats.org/officeDocument/2006/relationships/font" Target="fonts/Roboto-bold.fntdata"/><Relationship Id="rId17" Type="http://schemas.openxmlformats.org/officeDocument/2006/relationships/font" Target="fonts/Montserrat-regular.fntdata"/><Relationship Id="rId16" Type="http://schemas.openxmlformats.org/officeDocument/2006/relationships/font" Target="fonts/Roboto-boldItalic.fntdata"/><Relationship Id="rId5" Type="http://schemas.openxmlformats.org/officeDocument/2006/relationships/slide" Target="slides/slide1.xml"/><Relationship Id="rId19" Type="http://schemas.openxmlformats.org/officeDocument/2006/relationships/font" Target="fonts/Montserrat-italic.fntdata"/><Relationship Id="rId6" Type="http://schemas.openxmlformats.org/officeDocument/2006/relationships/slide" Target="slides/slide2.xml"/><Relationship Id="rId18"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uet4dTIVSIo"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loc.gov/exhibits/civil-rights-act/multimedia/birmingham-protests.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EgmieHf3gzg&amp;t=5s" TargetMode="External"/><Relationship Id="rId3" Type="http://schemas.openxmlformats.org/officeDocument/2006/relationships/hyperlink" Target="https://civiced.org/nonviolence-3"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lendar.eji.org/racial-injustice/apr/12" TargetMode="External"/><Relationship Id="rId3" Type="http://schemas.openxmlformats.org/officeDocument/2006/relationships/hyperlink" Target="https://www.youtube.com/watch?v=__2GqomCXLU"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oc.gov/pictures/resource/cph.3c22985/"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pr.org/sections/codeswitch/2013/06/18/193128475/how-the-civil-rights-movement-was-covered-in-birmingham" TargetMode="External"/><Relationship Id="rId3" Type="http://schemas.openxmlformats.org/officeDocument/2006/relationships/hyperlink" Target="https://www.youtube.com/watch?v=1zx8sUylO1c"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fT-W4lypkf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Source: </a:t>
            </a:r>
            <a:r>
              <a:rPr lang="en" u="sng">
                <a:solidFill>
                  <a:schemeClr val="hlink"/>
                </a:solidFill>
                <a:hlinkClick r:id="rId2"/>
              </a:rPr>
              <a:t>Voices for Civil Rights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a:t>
            </a:r>
            <a:endParaRPr/>
          </a:p>
          <a:p>
            <a:pPr indent="-292100" lvl="0" marL="457200" rtl="0" algn="l">
              <a:spcBef>
                <a:spcPts val="0"/>
              </a:spcBef>
              <a:spcAft>
                <a:spcPts val="0"/>
              </a:spcAft>
              <a:buSzPts val="1000"/>
              <a:buChar char="●"/>
            </a:pPr>
            <a:r>
              <a:rPr lang="en" sz="1000"/>
              <a:t>Source: </a:t>
            </a:r>
            <a:r>
              <a:rPr lang="en" sz="1000" u="sng">
                <a:solidFill>
                  <a:schemeClr val="hlink"/>
                </a:solidFill>
                <a:hlinkClick r:id="rId2"/>
              </a:rPr>
              <a:t>Library of Congress </a:t>
            </a:r>
            <a:r>
              <a:rPr lang="en" sz="1000"/>
              <a:t>| CBS Special Report </a:t>
            </a:r>
            <a:r>
              <a:rPr lang="en" sz="1000"/>
              <a:t>broadcast</a:t>
            </a:r>
            <a:r>
              <a:rPr lang="en" sz="1000"/>
              <a:t> May 10, 1963</a:t>
            </a:r>
            <a:endParaRPr sz="1000"/>
          </a:p>
          <a:p>
            <a:pPr indent="-292100" lvl="0" marL="457200" rtl="0" algn="l">
              <a:lnSpc>
                <a:spcPct val="115000"/>
              </a:lnSpc>
              <a:spcBef>
                <a:spcPts val="0"/>
              </a:spcBef>
              <a:spcAft>
                <a:spcPts val="0"/>
              </a:spcAft>
              <a:buClr>
                <a:srgbClr val="333333"/>
              </a:buClr>
              <a:buSzPts val="1000"/>
              <a:buChar char="●"/>
            </a:pPr>
            <a:r>
              <a:rPr lang="en" sz="1000">
                <a:solidFill>
                  <a:srgbClr val="333333"/>
                </a:solidFill>
                <a:highlight>
                  <a:srgbClr val="FFFFFF"/>
                </a:highlight>
              </a:rPr>
              <a:t>Description: In May 1963, police in Birmingham, Alabama, responded to marching African American youth with fire hoses and police dogs to disperse the protesters, as the Birmingham jails already were filled to capacity with other civil rights protesters. Televised footage of the attacks shocked the nation, just as newspaper coverage shocked the world. This excerpt from </a:t>
            </a:r>
            <a:r>
              <a:rPr i="1" lang="en" sz="1000">
                <a:solidFill>
                  <a:srgbClr val="333333"/>
                </a:solidFill>
                <a:highlight>
                  <a:srgbClr val="FFFFFF"/>
                </a:highlight>
              </a:rPr>
              <a:t>CBS Eyewitness: Breakthrough in Birmingham</a:t>
            </a:r>
            <a:r>
              <a:rPr lang="en" sz="1000">
                <a:solidFill>
                  <a:srgbClr val="333333"/>
                </a:solidFill>
                <a:highlight>
                  <a:srgbClr val="FFFFFF"/>
                </a:highlight>
              </a:rPr>
              <a:t>, broadcast on May 10, 1963, includes televised footage seen by millions, as well as a brief interview with Martin Luther King, Jr., (1929–1968), one of the leaders of the movement in Birmingham, who discusses the importance of achieving success ther</a:t>
            </a:r>
            <a:r>
              <a:rPr lang="en" sz="1000">
                <a:solidFill>
                  <a:srgbClr val="333333"/>
                </a:solidFill>
                <a:highlight>
                  <a:srgbClr val="FFFFFF"/>
                </a:highlight>
              </a:rPr>
              <a:t>e.</a:t>
            </a:r>
            <a:endParaRPr sz="1000">
              <a:solidFill>
                <a:srgbClr val="333333"/>
              </a:solidFill>
              <a:highlight>
                <a:srgbClr val="FFFFFF"/>
              </a:highlight>
            </a:endParaRPr>
          </a:p>
          <a:p>
            <a:pPr indent="0" lvl="0" marL="0" rtl="0" algn="r">
              <a:lnSpc>
                <a:spcPct val="115000"/>
              </a:lnSpc>
              <a:spcBef>
                <a:spcPts val="1100"/>
              </a:spcBef>
              <a:spcAft>
                <a:spcPts val="0"/>
              </a:spcAft>
              <a:buClr>
                <a:schemeClr val="dk1"/>
              </a:buClr>
              <a:buSzPts val="1100"/>
              <a:buFont typeface="Arial"/>
              <a:buNone/>
            </a:pPr>
            <a:r>
              <a:rPr lang="en" sz="900">
                <a:solidFill>
                  <a:srgbClr val="333333"/>
                </a:solidFill>
                <a:highlight>
                  <a:srgbClr val="FFFFFF"/>
                </a:highlight>
              </a:rPr>
              <a:t>Motion Picture, Broadcasting and Recorded Sound Division. Courtesy of CBS News</a:t>
            </a:r>
            <a:endParaRPr sz="900">
              <a:solidFill>
                <a:srgbClr val="333333"/>
              </a:solidFill>
              <a:highlight>
                <a:srgbClr val="FFFFFF"/>
              </a:highlight>
            </a:endParaRPr>
          </a:p>
          <a:p>
            <a:pPr indent="0" lvl="0" marL="0" rtl="0" algn="l">
              <a:spcBef>
                <a:spcPts val="110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c75834fc56_0_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c75834fc56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a:t>
            </a:r>
            <a:r>
              <a:rPr lang="en"/>
              <a:t>Source: </a:t>
            </a:r>
            <a:r>
              <a:rPr lang="en" u="sng">
                <a:solidFill>
                  <a:schemeClr val="hlink"/>
                </a:solidFill>
                <a:hlinkClick r:id="rId2"/>
              </a:rPr>
              <a:t>Voices of the Civil Rights Movement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Audio clip source: </a:t>
            </a:r>
            <a:r>
              <a:rPr lang="en" u="sng">
                <a:solidFill>
                  <a:schemeClr val="hlink"/>
                </a:solidFill>
                <a:hlinkClick r:id="rId3"/>
              </a:rPr>
              <a:t>Center for Civic Education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Article Source: </a:t>
            </a:r>
            <a:r>
              <a:rPr lang="en" u="sng">
                <a:solidFill>
                  <a:schemeClr val="hlink"/>
                </a:solidFill>
                <a:hlinkClick r:id="rId2"/>
              </a:rPr>
              <a:t>Equal Justice Initiative</a:t>
            </a:r>
            <a:endParaRPr/>
          </a:p>
          <a:p>
            <a:pPr indent="0" lvl="0" marL="0" rtl="0" algn="l">
              <a:spcBef>
                <a:spcPts val="0"/>
              </a:spcBef>
              <a:spcAft>
                <a:spcPts val="0"/>
              </a:spcAft>
              <a:buNone/>
            </a:pPr>
            <a:r>
              <a:rPr lang="en"/>
              <a:t>Video Source: </a:t>
            </a:r>
            <a:r>
              <a:rPr lang="en" u="sng">
                <a:solidFill>
                  <a:schemeClr val="hlink"/>
                </a:solidFill>
                <a:hlinkClick r:id="rId3"/>
              </a:rPr>
              <a:t>Smithsonian Channel</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Image source: </a:t>
            </a:r>
            <a:r>
              <a:rPr lang="en" u="sng">
                <a:solidFill>
                  <a:schemeClr val="hlink"/>
                </a:solidFill>
                <a:hlinkClick r:id="rId2"/>
              </a:rPr>
              <a:t>Library of Congress</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Article Source: </a:t>
            </a:r>
            <a:r>
              <a:rPr lang="en" u="sng">
                <a:solidFill>
                  <a:schemeClr val="hlink"/>
                </a:solidFill>
                <a:hlinkClick r:id="rId2"/>
              </a:rPr>
              <a:t>National Public Radio</a:t>
            </a:r>
            <a:r>
              <a:rPr lang="en">
                <a:solidFill>
                  <a:schemeClr val="dk1"/>
                </a:solidFill>
              </a:rPr>
              <a:t> </a:t>
            </a:r>
            <a:endParaRPr>
              <a:solidFill>
                <a:schemeClr val="dk1"/>
              </a:solidFill>
            </a:endParaRPr>
          </a:p>
          <a:p>
            <a:pPr indent="-317500" lvl="0" marL="457200" rtl="0" algn="l">
              <a:spcBef>
                <a:spcPts val="0"/>
              </a:spcBef>
              <a:spcAft>
                <a:spcPts val="0"/>
              </a:spcAft>
              <a:buClr>
                <a:schemeClr val="dk1"/>
              </a:buClr>
              <a:buSzPts val="1400"/>
              <a:buChar char="●"/>
            </a:pPr>
            <a:r>
              <a:rPr lang="en">
                <a:solidFill>
                  <a:schemeClr val="dk1"/>
                </a:solidFill>
              </a:rPr>
              <a:t>Video Source: </a:t>
            </a:r>
            <a:r>
              <a:rPr lang="en" u="sng">
                <a:solidFill>
                  <a:schemeClr val="hlink"/>
                </a:solidFill>
                <a:hlinkClick r:id="rId3"/>
              </a:rPr>
              <a:t>Atlanta History Center</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c75834fc56_0_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c75834fc5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Video Source: </a:t>
            </a:r>
            <a:r>
              <a:rPr lang="en" u="sng">
                <a:solidFill>
                  <a:schemeClr val="hlink"/>
                </a:solidFill>
                <a:hlinkClick r:id="rId2"/>
              </a:rPr>
              <a:t>Voices for Civil Rights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p:nvPr/>
        </p:nvSpPr>
        <p:spPr>
          <a:xfrm>
            <a:off x="-25" y="0"/>
            <a:ext cx="91440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11" name="Google Shape;11;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 name="Google Shape;12;p2"/>
          <p:cNvSpPr txBox="1"/>
          <p:nvPr>
            <p:ph type="ctrTitle"/>
          </p:nvPr>
        </p:nvSpPr>
        <p:spPr>
          <a:xfrm>
            <a:off x="1139200" y="645550"/>
            <a:ext cx="6865800" cy="1926300"/>
          </a:xfrm>
          <a:prstGeom prst="rect">
            <a:avLst/>
          </a:prstGeom>
        </p:spPr>
        <p:txBody>
          <a:bodyPr anchorCtr="0" anchor="b" bIns="91425" lIns="91425" spcFirstLastPara="1" rIns="91425" wrap="square" tIns="91425">
            <a:noAutofit/>
          </a:bodyPr>
          <a:lstStyle>
            <a:lvl1pPr lvl="0">
              <a:spcBef>
                <a:spcPts val="0"/>
              </a:spcBef>
              <a:spcAft>
                <a:spcPts val="0"/>
              </a:spcAft>
              <a:buClr>
                <a:srgbClr val="FFFFFF"/>
              </a:buClr>
              <a:buSzPts val="3600"/>
              <a:buNone/>
              <a:defRPr sz="3600">
                <a:solidFill>
                  <a:srgbClr val="FFFFFF"/>
                </a:solidFill>
              </a:defRPr>
            </a:lvl1pPr>
            <a:lvl2pPr lvl="1">
              <a:spcBef>
                <a:spcPts val="0"/>
              </a:spcBef>
              <a:spcAft>
                <a:spcPts val="0"/>
              </a:spcAft>
              <a:buClr>
                <a:srgbClr val="FFFFFF"/>
              </a:buClr>
              <a:buSzPts val="3600"/>
              <a:buNone/>
              <a:defRPr sz="3600">
                <a:solidFill>
                  <a:srgbClr val="FFFFFF"/>
                </a:solidFill>
              </a:defRPr>
            </a:lvl2pPr>
            <a:lvl3pPr lvl="2">
              <a:spcBef>
                <a:spcPts val="0"/>
              </a:spcBef>
              <a:spcAft>
                <a:spcPts val="0"/>
              </a:spcAft>
              <a:buClr>
                <a:srgbClr val="FFFFFF"/>
              </a:buClr>
              <a:buSzPts val="3600"/>
              <a:buNone/>
              <a:defRPr sz="3600">
                <a:solidFill>
                  <a:srgbClr val="FFFFFF"/>
                </a:solidFill>
              </a:defRPr>
            </a:lvl3pPr>
            <a:lvl4pPr lvl="3">
              <a:spcBef>
                <a:spcPts val="0"/>
              </a:spcBef>
              <a:spcAft>
                <a:spcPts val="0"/>
              </a:spcAft>
              <a:buClr>
                <a:srgbClr val="FFFFFF"/>
              </a:buClr>
              <a:buSzPts val="3600"/>
              <a:buNone/>
              <a:defRPr sz="3600">
                <a:solidFill>
                  <a:srgbClr val="FFFFFF"/>
                </a:solidFill>
              </a:defRPr>
            </a:lvl4pPr>
            <a:lvl5pPr lvl="4">
              <a:spcBef>
                <a:spcPts val="0"/>
              </a:spcBef>
              <a:spcAft>
                <a:spcPts val="0"/>
              </a:spcAft>
              <a:buClr>
                <a:srgbClr val="FFFFFF"/>
              </a:buClr>
              <a:buSzPts val="3600"/>
              <a:buNone/>
              <a:defRPr sz="3600">
                <a:solidFill>
                  <a:srgbClr val="FFFFFF"/>
                </a:solidFill>
              </a:defRPr>
            </a:lvl5pPr>
            <a:lvl6pPr lvl="5">
              <a:spcBef>
                <a:spcPts val="0"/>
              </a:spcBef>
              <a:spcAft>
                <a:spcPts val="0"/>
              </a:spcAft>
              <a:buClr>
                <a:srgbClr val="FFFFFF"/>
              </a:buClr>
              <a:buSzPts val="3600"/>
              <a:buNone/>
              <a:defRPr sz="3600">
                <a:solidFill>
                  <a:srgbClr val="FFFFFF"/>
                </a:solidFill>
              </a:defRPr>
            </a:lvl6pPr>
            <a:lvl7pPr lvl="6">
              <a:spcBef>
                <a:spcPts val="0"/>
              </a:spcBef>
              <a:spcAft>
                <a:spcPts val="0"/>
              </a:spcAft>
              <a:buClr>
                <a:srgbClr val="FFFFFF"/>
              </a:buClr>
              <a:buSzPts val="3600"/>
              <a:buNone/>
              <a:defRPr sz="3600">
                <a:solidFill>
                  <a:srgbClr val="FFFFFF"/>
                </a:solidFill>
              </a:defRPr>
            </a:lvl7pPr>
            <a:lvl8pPr lvl="7">
              <a:spcBef>
                <a:spcPts val="0"/>
              </a:spcBef>
              <a:spcAft>
                <a:spcPts val="0"/>
              </a:spcAft>
              <a:buClr>
                <a:srgbClr val="FFFFFF"/>
              </a:buClr>
              <a:buSzPts val="3600"/>
              <a:buNone/>
              <a:defRPr sz="3600">
                <a:solidFill>
                  <a:srgbClr val="FFFFFF"/>
                </a:solidFill>
              </a:defRPr>
            </a:lvl8pPr>
            <a:lvl9pPr lvl="8">
              <a:spcBef>
                <a:spcPts val="0"/>
              </a:spcBef>
              <a:spcAft>
                <a:spcPts val="0"/>
              </a:spcAft>
              <a:buClr>
                <a:srgbClr val="FFFFFF"/>
              </a:buClr>
              <a:buSzPts val="3600"/>
              <a:buNone/>
              <a:defRPr sz="3600">
                <a:solidFill>
                  <a:srgbClr val="FFFFFF"/>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1"/>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60" name="Google Shape;60;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61" name="Google Shape;61;p11"/>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
    <p:spTree>
      <p:nvGrpSpPr>
        <p:cNvPr id="62" name="Shape 62"/>
        <p:cNvGrpSpPr/>
        <p:nvPr/>
      </p:nvGrpSpPr>
      <p:grpSpPr>
        <a:xfrm>
          <a:off x="0" y="0"/>
          <a:ext cx="0" cy="0"/>
          <a:chOff x="0" y="0"/>
          <a:chExt cx="0" cy="0"/>
        </a:xfrm>
      </p:grpSpPr>
      <p:sp>
        <p:nvSpPr>
          <p:cNvPr id="63" name="Google Shape;63;p12"/>
          <p:cNvSpPr/>
          <p:nvPr/>
        </p:nvSpPr>
        <p:spPr>
          <a:xfrm flipH="1" rot="10800000">
            <a:off x="-25" y="1289850"/>
            <a:ext cx="9144000" cy="38568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64" name="Google Shape;64;p12"/>
          <p:cNvPicPr preferRelativeResize="0"/>
          <p:nvPr/>
        </p:nvPicPr>
        <p:blipFill>
          <a:blip r:embed="rId2">
            <a:alphaModFix/>
          </a:blip>
          <a:stretch>
            <a:fillRect/>
          </a:stretch>
        </p:blipFill>
        <p:spPr>
          <a:xfrm>
            <a:off x="0" y="0"/>
            <a:ext cx="9144000" cy="5143500"/>
          </a:xfrm>
          <a:prstGeom prst="rect">
            <a:avLst/>
          </a:prstGeom>
          <a:noFill/>
          <a:ln>
            <a:noFill/>
          </a:ln>
        </p:spPr>
      </p:pic>
      <p:sp>
        <p:nvSpPr>
          <p:cNvPr id="65" name="Google Shape;65;p12"/>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p:nvPr/>
        </p:nvSpPr>
        <p:spPr>
          <a:xfrm>
            <a:off x="-25" y="0"/>
            <a:ext cx="9144000" cy="2571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15" name="Google Shape;15;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6" name="Google Shape;16;p3"/>
          <p:cNvSpPr txBox="1"/>
          <p:nvPr>
            <p:ph type="ctrTitle"/>
          </p:nvPr>
        </p:nvSpPr>
        <p:spPr>
          <a:xfrm>
            <a:off x="1154400" y="2726350"/>
            <a:ext cx="6835200" cy="1159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1"/>
              </a:buClr>
              <a:buSzPts val="3000"/>
              <a:buNone/>
              <a:defRPr sz="3000">
                <a:solidFill>
                  <a:schemeClr val="accent1"/>
                </a:solidFill>
              </a:defRPr>
            </a:lvl1pPr>
            <a:lvl2pPr lvl="1" rtl="0">
              <a:spcBef>
                <a:spcPts val="0"/>
              </a:spcBef>
              <a:spcAft>
                <a:spcPts val="0"/>
              </a:spcAft>
              <a:buClr>
                <a:schemeClr val="accent1"/>
              </a:buClr>
              <a:buSzPts val="3000"/>
              <a:buNone/>
              <a:defRPr sz="3000">
                <a:solidFill>
                  <a:schemeClr val="accent1"/>
                </a:solidFill>
              </a:defRPr>
            </a:lvl2pPr>
            <a:lvl3pPr lvl="2" rtl="0">
              <a:spcBef>
                <a:spcPts val="0"/>
              </a:spcBef>
              <a:spcAft>
                <a:spcPts val="0"/>
              </a:spcAft>
              <a:buClr>
                <a:schemeClr val="accent1"/>
              </a:buClr>
              <a:buSzPts val="3000"/>
              <a:buNone/>
              <a:defRPr sz="3000">
                <a:solidFill>
                  <a:schemeClr val="accent1"/>
                </a:solidFill>
              </a:defRPr>
            </a:lvl3pPr>
            <a:lvl4pPr lvl="3" rtl="0">
              <a:spcBef>
                <a:spcPts val="0"/>
              </a:spcBef>
              <a:spcAft>
                <a:spcPts val="0"/>
              </a:spcAft>
              <a:buClr>
                <a:schemeClr val="accent1"/>
              </a:buClr>
              <a:buSzPts val="3000"/>
              <a:buNone/>
              <a:defRPr sz="3000">
                <a:solidFill>
                  <a:schemeClr val="accent1"/>
                </a:solidFill>
              </a:defRPr>
            </a:lvl4pPr>
            <a:lvl5pPr lvl="4" rtl="0">
              <a:spcBef>
                <a:spcPts val="0"/>
              </a:spcBef>
              <a:spcAft>
                <a:spcPts val="0"/>
              </a:spcAft>
              <a:buClr>
                <a:schemeClr val="accent1"/>
              </a:buClr>
              <a:buSzPts val="3000"/>
              <a:buNone/>
              <a:defRPr sz="3000">
                <a:solidFill>
                  <a:schemeClr val="accent1"/>
                </a:solidFill>
              </a:defRPr>
            </a:lvl5pPr>
            <a:lvl6pPr lvl="5" rtl="0">
              <a:spcBef>
                <a:spcPts val="0"/>
              </a:spcBef>
              <a:spcAft>
                <a:spcPts val="0"/>
              </a:spcAft>
              <a:buClr>
                <a:schemeClr val="accent1"/>
              </a:buClr>
              <a:buSzPts val="3000"/>
              <a:buNone/>
              <a:defRPr sz="3000">
                <a:solidFill>
                  <a:schemeClr val="accent1"/>
                </a:solidFill>
              </a:defRPr>
            </a:lvl6pPr>
            <a:lvl7pPr lvl="6" rtl="0">
              <a:spcBef>
                <a:spcPts val="0"/>
              </a:spcBef>
              <a:spcAft>
                <a:spcPts val="0"/>
              </a:spcAft>
              <a:buClr>
                <a:schemeClr val="accent1"/>
              </a:buClr>
              <a:buSzPts val="3000"/>
              <a:buNone/>
              <a:defRPr sz="3000">
                <a:solidFill>
                  <a:schemeClr val="accent1"/>
                </a:solidFill>
              </a:defRPr>
            </a:lvl7pPr>
            <a:lvl8pPr lvl="7" rtl="0">
              <a:spcBef>
                <a:spcPts val="0"/>
              </a:spcBef>
              <a:spcAft>
                <a:spcPts val="0"/>
              </a:spcAft>
              <a:buClr>
                <a:schemeClr val="accent1"/>
              </a:buClr>
              <a:buSzPts val="3000"/>
              <a:buNone/>
              <a:defRPr sz="3000">
                <a:solidFill>
                  <a:schemeClr val="accent1"/>
                </a:solidFill>
              </a:defRPr>
            </a:lvl8pPr>
            <a:lvl9pPr lvl="8" rtl="0">
              <a:spcBef>
                <a:spcPts val="0"/>
              </a:spcBef>
              <a:spcAft>
                <a:spcPts val="0"/>
              </a:spcAft>
              <a:buClr>
                <a:schemeClr val="accent1"/>
              </a:buClr>
              <a:buSzPts val="3000"/>
              <a:buNone/>
              <a:defRPr sz="3000">
                <a:solidFill>
                  <a:schemeClr val="accent1"/>
                </a:solidFill>
              </a:defRPr>
            </a:lvl9pPr>
          </a:lstStyle>
          <a:p/>
        </p:txBody>
      </p:sp>
      <p:sp>
        <p:nvSpPr>
          <p:cNvPr id="17" name="Google Shape;17;p3"/>
          <p:cNvSpPr txBox="1"/>
          <p:nvPr>
            <p:ph idx="1" type="subTitle"/>
          </p:nvPr>
        </p:nvSpPr>
        <p:spPr>
          <a:xfrm>
            <a:off x="1154400" y="3221050"/>
            <a:ext cx="6835200" cy="7848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25516C"/>
              </a:buClr>
              <a:buSzPts val="1800"/>
              <a:buNone/>
              <a:defRPr sz="1800">
                <a:solidFill>
                  <a:srgbClr val="25516C"/>
                </a:solidFill>
              </a:defRPr>
            </a:lvl1pPr>
            <a:lvl2pPr lvl="1" rtl="0">
              <a:spcBef>
                <a:spcPts val="0"/>
              </a:spcBef>
              <a:spcAft>
                <a:spcPts val="0"/>
              </a:spcAft>
              <a:buClr>
                <a:srgbClr val="25516C"/>
              </a:buClr>
              <a:buSzPts val="1800"/>
              <a:buNone/>
              <a:defRPr sz="1800">
                <a:solidFill>
                  <a:srgbClr val="25516C"/>
                </a:solidFill>
              </a:defRPr>
            </a:lvl2pPr>
            <a:lvl3pPr lvl="2" rtl="0">
              <a:spcBef>
                <a:spcPts val="0"/>
              </a:spcBef>
              <a:spcAft>
                <a:spcPts val="0"/>
              </a:spcAft>
              <a:buClr>
                <a:srgbClr val="25516C"/>
              </a:buClr>
              <a:buSzPts val="1800"/>
              <a:buNone/>
              <a:defRPr sz="1800">
                <a:solidFill>
                  <a:srgbClr val="25516C"/>
                </a:solidFill>
              </a:defRPr>
            </a:lvl3pPr>
            <a:lvl4pPr lvl="3" rtl="0">
              <a:spcBef>
                <a:spcPts val="0"/>
              </a:spcBef>
              <a:spcAft>
                <a:spcPts val="0"/>
              </a:spcAft>
              <a:buClr>
                <a:srgbClr val="25516C"/>
              </a:buClr>
              <a:buSzPts val="1800"/>
              <a:buNone/>
              <a:defRPr sz="1800">
                <a:solidFill>
                  <a:srgbClr val="25516C"/>
                </a:solidFill>
              </a:defRPr>
            </a:lvl4pPr>
            <a:lvl5pPr lvl="4" rtl="0">
              <a:spcBef>
                <a:spcPts val="0"/>
              </a:spcBef>
              <a:spcAft>
                <a:spcPts val="0"/>
              </a:spcAft>
              <a:buClr>
                <a:srgbClr val="25516C"/>
              </a:buClr>
              <a:buSzPts val="1800"/>
              <a:buNone/>
              <a:defRPr sz="1800">
                <a:solidFill>
                  <a:srgbClr val="25516C"/>
                </a:solidFill>
              </a:defRPr>
            </a:lvl5pPr>
            <a:lvl6pPr lvl="5" rtl="0">
              <a:spcBef>
                <a:spcPts val="0"/>
              </a:spcBef>
              <a:spcAft>
                <a:spcPts val="0"/>
              </a:spcAft>
              <a:buClr>
                <a:srgbClr val="25516C"/>
              </a:buClr>
              <a:buSzPts val="1800"/>
              <a:buNone/>
              <a:defRPr sz="1800">
                <a:solidFill>
                  <a:srgbClr val="25516C"/>
                </a:solidFill>
              </a:defRPr>
            </a:lvl6pPr>
            <a:lvl7pPr lvl="6" rtl="0">
              <a:spcBef>
                <a:spcPts val="0"/>
              </a:spcBef>
              <a:spcAft>
                <a:spcPts val="0"/>
              </a:spcAft>
              <a:buClr>
                <a:srgbClr val="25516C"/>
              </a:buClr>
              <a:buSzPts val="1800"/>
              <a:buNone/>
              <a:defRPr sz="1800">
                <a:solidFill>
                  <a:srgbClr val="25516C"/>
                </a:solidFill>
              </a:defRPr>
            </a:lvl7pPr>
            <a:lvl8pPr lvl="7" rtl="0">
              <a:spcBef>
                <a:spcPts val="0"/>
              </a:spcBef>
              <a:spcAft>
                <a:spcPts val="0"/>
              </a:spcAft>
              <a:buClr>
                <a:srgbClr val="25516C"/>
              </a:buClr>
              <a:buSzPts val="1800"/>
              <a:buNone/>
              <a:defRPr sz="1800">
                <a:solidFill>
                  <a:srgbClr val="25516C"/>
                </a:solidFill>
              </a:defRPr>
            </a:lvl8pPr>
            <a:lvl9pPr lvl="8" rtl="0">
              <a:spcBef>
                <a:spcPts val="0"/>
              </a:spcBef>
              <a:spcAft>
                <a:spcPts val="0"/>
              </a:spcAft>
              <a:buClr>
                <a:srgbClr val="25516C"/>
              </a:buClr>
              <a:buSzPts val="1800"/>
              <a:buNone/>
              <a:defRPr sz="1800">
                <a:solidFill>
                  <a:srgbClr val="25516C"/>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8" name="Shape 18"/>
        <p:cNvGrpSpPr/>
        <p:nvPr/>
      </p:nvGrpSpPr>
      <p:grpSpPr>
        <a:xfrm>
          <a:off x="0" y="0"/>
          <a:ext cx="0" cy="0"/>
          <a:chOff x="0" y="0"/>
          <a:chExt cx="0" cy="0"/>
        </a:xfrm>
      </p:grpSpPr>
      <p:sp>
        <p:nvSpPr>
          <p:cNvPr id="19" name="Google Shape;19;p4"/>
          <p:cNvSpPr/>
          <p:nvPr/>
        </p:nvSpPr>
        <p:spPr>
          <a:xfrm>
            <a:off x="-25" y="1320125"/>
            <a:ext cx="9144000" cy="382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20" name="Google Shape;20;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 name="Google Shape;21;p4"/>
          <p:cNvSpPr txBox="1"/>
          <p:nvPr>
            <p:ph idx="1" type="body"/>
          </p:nvPr>
        </p:nvSpPr>
        <p:spPr>
          <a:xfrm>
            <a:off x="1602475" y="1320125"/>
            <a:ext cx="5939100" cy="3175800"/>
          </a:xfrm>
          <a:prstGeom prst="rect">
            <a:avLst/>
          </a:prstGeom>
        </p:spPr>
        <p:txBody>
          <a:bodyPr anchorCtr="0" anchor="ctr" bIns="91425" lIns="91425" spcFirstLastPara="1" rIns="91425" wrap="square" tIns="91425">
            <a:noAutofit/>
          </a:bodyPr>
          <a:lstStyle>
            <a:lvl1pPr indent="-381000" lvl="0" marL="457200" rtl="0" algn="ctr">
              <a:spcBef>
                <a:spcPts val="600"/>
              </a:spcBef>
              <a:spcAft>
                <a:spcPts val="0"/>
              </a:spcAft>
              <a:buClr>
                <a:srgbClr val="FFFFFF"/>
              </a:buClr>
              <a:buSzPts val="2400"/>
              <a:buChar char="»"/>
              <a:defRPr i="1">
                <a:solidFill>
                  <a:srgbClr val="FFFFFF"/>
                </a:solidFill>
              </a:defRPr>
            </a:lvl1pPr>
            <a:lvl2pPr indent="-381000" lvl="1" marL="914400" rtl="0" algn="ctr">
              <a:spcBef>
                <a:spcPts val="0"/>
              </a:spcBef>
              <a:spcAft>
                <a:spcPts val="0"/>
              </a:spcAft>
              <a:buClr>
                <a:srgbClr val="FFFFFF"/>
              </a:buClr>
              <a:buSzPts val="2400"/>
              <a:buChar char="»"/>
              <a:defRPr i="1">
                <a:solidFill>
                  <a:srgbClr val="FFFFFF"/>
                </a:solidFill>
              </a:defRPr>
            </a:lvl2pPr>
            <a:lvl3pPr indent="-381000" lvl="2" marL="1371600" rtl="0" algn="ctr">
              <a:spcBef>
                <a:spcPts val="0"/>
              </a:spcBef>
              <a:spcAft>
                <a:spcPts val="0"/>
              </a:spcAft>
              <a:buClr>
                <a:srgbClr val="FFFFFF"/>
              </a:buClr>
              <a:buSzPts val="2400"/>
              <a:buChar char="»"/>
              <a:defRPr i="1">
                <a:solidFill>
                  <a:srgbClr val="FFFFFF"/>
                </a:solidFill>
              </a:defRPr>
            </a:lvl3pPr>
            <a:lvl4pPr indent="-381000" lvl="3" marL="1828800" rtl="0" algn="ctr">
              <a:spcBef>
                <a:spcPts val="0"/>
              </a:spcBef>
              <a:spcAft>
                <a:spcPts val="0"/>
              </a:spcAft>
              <a:buClr>
                <a:srgbClr val="FFFFFF"/>
              </a:buClr>
              <a:buSzPts val="2400"/>
              <a:buChar char="●"/>
              <a:defRPr i="1">
                <a:solidFill>
                  <a:srgbClr val="FFFFFF"/>
                </a:solidFill>
              </a:defRPr>
            </a:lvl4pPr>
            <a:lvl5pPr indent="-381000" lvl="4" marL="2286000" rtl="0" algn="ctr">
              <a:spcBef>
                <a:spcPts val="0"/>
              </a:spcBef>
              <a:spcAft>
                <a:spcPts val="0"/>
              </a:spcAft>
              <a:buClr>
                <a:srgbClr val="FFFFFF"/>
              </a:buClr>
              <a:buSzPts val="2400"/>
              <a:buChar char="○"/>
              <a:defRPr i="1">
                <a:solidFill>
                  <a:srgbClr val="FFFFFF"/>
                </a:solidFill>
              </a:defRPr>
            </a:lvl5pPr>
            <a:lvl6pPr indent="-381000" lvl="5" marL="2743200" rtl="0" algn="ctr">
              <a:spcBef>
                <a:spcPts val="0"/>
              </a:spcBef>
              <a:spcAft>
                <a:spcPts val="0"/>
              </a:spcAft>
              <a:buClr>
                <a:srgbClr val="FFFFFF"/>
              </a:buClr>
              <a:buSzPts val="2400"/>
              <a:buChar char="■"/>
              <a:defRPr i="1">
                <a:solidFill>
                  <a:srgbClr val="FFFFFF"/>
                </a:solidFill>
              </a:defRPr>
            </a:lvl6pPr>
            <a:lvl7pPr indent="-381000" lvl="6" marL="3200400" rtl="0" algn="ctr">
              <a:spcBef>
                <a:spcPts val="0"/>
              </a:spcBef>
              <a:spcAft>
                <a:spcPts val="0"/>
              </a:spcAft>
              <a:buClr>
                <a:srgbClr val="FFFFFF"/>
              </a:buClr>
              <a:buSzPts val="2400"/>
              <a:buChar char="●"/>
              <a:defRPr i="1">
                <a:solidFill>
                  <a:srgbClr val="FFFFFF"/>
                </a:solidFill>
              </a:defRPr>
            </a:lvl7pPr>
            <a:lvl8pPr indent="-381000" lvl="7" marL="3657600" rtl="0" algn="ctr">
              <a:spcBef>
                <a:spcPts val="0"/>
              </a:spcBef>
              <a:spcAft>
                <a:spcPts val="0"/>
              </a:spcAft>
              <a:buClr>
                <a:srgbClr val="FFFFFF"/>
              </a:buClr>
              <a:buSzPts val="2400"/>
              <a:buChar char="○"/>
              <a:defRPr i="1">
                <a:solidFill>
                  <a:srgbClr val="FFFFFF"/>
                </a:solidFill>
              </a:defRPr>
            </a:lvl8pPr>
            <a:lvl9pPr indent="-381000" lvl="8" marL="4114800" algn="ctr">
              <a:spcBef>
                <a:spcPts val="0"/>
              </a:spcBef>
              <a:spcAft>
                <a:spcPts val="0"/>
              </a:spcAft>
              <a:buClr>
                <a:srgbClr val="FFFFFF"/>
              </a:buClr>
              <a:buSzPts val="2400"/>
              <a:buChar char="■"/>
              <a:defRPr i="1">
                <a:solidFill>
                  <a:srgbClr val="FFFFFF"/>
                </a:solidFill>
              </a:defRPr>
            </a:lvl9pPr>
          </a:lstStyle>
          <a:p/>
        </p:txBody>
      </p:sp>
      <p:sp>
        <p:nvSpPr>
          <p:cNvPr id="22" name="Google Shape;22;p4"/>
          <p:cNvSpPr txBox="1"/>
          <p:nvPr/>
        </p:nvSpPr>
        <p:spPr>
          <a:xfrm>
            <a:off x="3593400" y="468974"/>
            <a:ext cx="1957200" cy="65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9600">
                <a:solidFill>
                  <a:schemeClr val="accent3"/>
                </a:solidFill>
                <a:latin typeface="Montserrat"/>
                <a:ea typeface="Montserrat"/>
                <a:cs typeface="Montserrat"/>
                <a:sym typeface="Montserrat"/>
              </a:rPr>
              <a:t>“</a:t>
            </a:r>
            <a:endParaRPr sz="9600">
              <a:solidFill>
                <a:schemeClr val="accent3"/>
              </a:solidFill>
              <a:latin typeface="Montserrat"/>
              <a:ea typeface="Montserrat"/>
              <a:cs typeface="Montserrat"/>
              <a:sym typeface="Montserrat"/>
            </a:endParaRPr>
          </a:p>
        </p:txBody>
      </p:sp>
      <p:sp>
        <p:nvSpPr>
          <p:cNvPr id="23" name="Google Shape;23;p4"/>
          <p:cNvSpPr txBox="1"/>
          <p:nvPr>
            <p:ph idx="12" type="sldNum"/>
          </p:nvPr>
        </p:nvSpPr>
        <p:spPr>
          <a:xfrm>
            <a:off x="637950" y="0"/>
            <a:ext cx="7860600" cy="637800"/>
          </a:xfrm>
          <a:prstGeom prst="rect">
            <a:avLst/>
          </a:prstGeom>
        </p:spPr>
        <p:txBody>
          <a:bodyPr anchorCtr="0" anchor="b"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4" name="Shape 24"/>
        <p:cNvGrpSpPr/>
        <p:nvPr/>
      </p:nvGrpSpPr>
      <p:grpSpPr>
        <a:xfrm>
          <a:off x="0" y="0"/>
          <a:ext cx="0" cy="0"/>
          <a:chOff x="0" y="0"/>
          <a:chExt cx="0" cy="0"/>
        </a:xfrm>
      </p:grpSpPr>
      <p:sp>
        <p:nvSpPr>
          <p:cNvPr id="25" name="Google Shape;25;p5"/>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26" name="Google Shape;26;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7" name="Google Shape;27;p5"/>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5"/>
          <p:cNvSpPr txBox="1"/>
          <p:nvPr>
            <p:ph idx="1" type="body"/>
          </p:nvPr>
        </p:nvSpPr>
        <p:spPr>
          <a:xfrm>
            <a:off x="1010200" y="1434950"/>
            <a:ext cx="7131300" cy="2780100"/>
          </a:xfrm>
          <a:prstGeom prst="rect">
            <a:avLst/>
          </a:prstGeom>
        </p:spPr>
        <p:txBody>
          <a:bodyPr anchorCtr="0" anchor="t" bIns="91425" lIns="91425" spcFirstLastPara="1" rIns="91425" wrap="square" tIns="91425">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29" name="Google Shape;29;p5"/>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 name="Shape 30"/>
        <p:cNvGrpSpPr/>
        <p:nvPr/>
      </p:nvGrpSpPr>
      <p:grpSpPr>
        <a:xfrm>
          <a:off x="0" y="0"/>
          <a:ext cx="0" cy="0"/>
          <a:chOff x="0" y="0"/>
          <a:chExt cx="0" cy="0"/>
        </a:xfrm>
      </p:grpSpPr>
      <p:sp>
        <p:nvSpPr>
          <p:cNvPr id="31" name="Google Shape;31;p6"/>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32" name="Google Shape;32;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6"/>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6"/>
          <p:cNvSpPr txBox="1"/>
          <p:nvPr>
            <p:ph idx="1" type="body"/>
          </p:nvPr>
        </p:nvSpPr>
        <p:spPr>
          <a:xfrm>
            <a:off x="1010200" y="1443000"/>
            <a:ext cx="3461400" cy="2764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5" name="Google Shape;35;p6"/>
          <p:cNvSpPr txBox="1"/>
          <p:nvPr>
            <p:ph idx="2" type="body"/>
          </p:nvPr>
        </p:nvSpPr>
        <p:spPr>
          <a:xfrm>
            <a:off x="4680125" y="1443000"/>
            <a:ext cx="3461400" cy="2764500"/>
          </a:xfrm>
          <a:prstGeom prst="rect">
            <a:avLst/>
          </a:prstGeom>
        </p:spPr>
        <p:txBody>
          <a:bodyPr anchorCtr="0" anchor="t" bIns="91425" lIns="91425" spcFirstLastPara="1" rIns="91425" wrap="square" tIns="91425">
            <a:noAutofit/>
          </a:bodyPr>
          <a:lstStyle>
            <a:lvl1pPr indent="-355600" lvl="0" marL="457200">
              <a:spcBef>
                <a:spcPts val="600"/>
              </a:spcBef>
              <a:spcAft>
                <a:spcPts val="0"/>
              </a:spcAft>
              <a:buSzPts val="2000"/>
              <a:buChar char="»"/>
              <a:defRPr sz="2000"/>
            </a:lvl1pPr>
            <a:lvl2pPr indent="-355600" lvl="1" marL="914400">
              <a:spcBef>
                <a:spcPts val="0"/>
              </a:spcBef>
              <a:spcAft>
                <a:spcPts val="0"/>
              </a:spcAft>
              <a:buSzPts val="2000"/>
              <a:buChar char="»"/>
              <a:defRPr sz="2000"/>
            </a:lvl2pPr>
            <a:lvl3pPr indent="-355600" lvl="2" marL="1371600">
              <a:spcBef>
                <a:spcPts val="0"/>
              </a:spcBef>
              <a:spcAft>
                <a:spcPts val="0"/>
              </a:spcAft>
              <a:buSzPts val="2000"/>
              <a:buChar char="»"/>
              <a:defRPr sz="2000"/>
            </a:lvl3pPr>
            <a:lvl4pPr indent="-355600" lvl="3" marL="1828800">
              <a:spcBef>
                <a:spcPts val="0"/>
              </a:spcBef>
              <a:spcAft>
                <a:spcPts val="0"/>
              </a:spcAft>
              <a:buSzPts val="2000"/>
              <a:buChar char="●"/>
              <a:defRPr sz="2000"/>
            </a:lvl4pPr>
            <a:lvl5pPr indent="-355600" lvl="4" marL="2286000">
              <a:spcBef>
                <a:spcPts val="0"/>
              </a:spcBef>
              <a:spcAft>
                <a:spcPts val="0"/>
              </a:spcAft>
              <a:buSzPts val="2000"/>
              <a:buChar char="○"/>
              <a:defRPr sz="2000"/>
            </a:lvl5pPr>
            <a:lvl6pPr indent="-355600" lvl="5" marL="2743200">
              <a:spcBef>
                <a:spcPts val="0"/>
              </a:spcBef>
              <a:spcAft>
                <a:spcPts val="0"/>
              </a:spcAft>
              <a:buSzPts val="2000"/>
              <a:buChar char="■"/>
              <a:defRPr sz="2000"/>
            </a:lvl6pPr>
            <a:lvl7pPr indent="-355600" lvl="6" marL="3200400">
              <a:spcBef>
                <a:spcPts val="0"/>
              </a:spcBef>
              <a:spcAft>
                <a:spcPts val="0"/>
              </a:spcAft>
              <a:buSzPts val="2000"/>
              <a:buChar char="●"/>
              <a:defRPr sz="2000"/>
            </a:lvl7pPr>
            <a:lvl8pPr indent="-355600" lvl="7" marL="3657600">
              <a:spcBef>
                <a:spcPts val="0"/>
              </a:spcBef>
              <a:spcAft>
                <a:spcPts val="0"/>
              </a:spcAft>
              <a:buSzPts val="2000"/>
              <a:buChar char="○"/>
              <a:defRPr sz="2000"/>
            </a:lvl8pPr>
            <a:lvl9pPr indent="-355600" lvl="8" marL="4114800">
              <a:spcBef>
                <a:spcPts val="0"/>
              </a:spcBef>
              <a:spcAft>
                <a:spcPts val="0"/>
              </a:spcAft>
              <a:buSzPts val="2000"/>
              <a:buChar char="■"/>
              <a:defRPr sz="2000"/>
            </a:lvl9pPr>
          </a:lstStyle>
          <a:p/>
        </p:txBody>
      </p:sp>
      <p:sp>
        <p:nvSpPr>
          <p:cNvPr id="36" name="Google Shape;36;p6"/>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7" name="Shape 37"/>
        <p:cNvGrpSpPr/>
        <p:nvPr/>
      </p:nvGrpSpPr>
      <p:grpSpPr>
        <a:xfrm>
          <a:off x="0" y="0"/>
          <a:ext cx="0" cy="0"/>
          <a:chOff x="0" y="0"/>
          <a:chExt cx="0" cy="0"/>
        </a:xfrm>
      </p:grpSpPr>
      <p:sp>
        <p:nvSpPr>
          <p:cNvPr id="38" name="Google Shape;38;p7"/>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39" name="Google Shape;39;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40" name="Google Shape;40;p7"/>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41" name="Google Shape;41;p7"/>
          <p:cNvSpPr txBox="1"/>
          <p:nvPr>
            <p:ph idx="1" type="body"/>
          </p:nvPr>
        </p:nvSpPr>
        <p:spPr>
          <a:xfrm>
            <a:off x="1010200" y="1458421"/>
            <a:ext cx="2298600" cy="2855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2" name="Google Shape;42;p7"/>
          <p:cNvSpPr txBox="1"/>
          <p:nvPr>
            <p:ph idx="2" type="body"/>
          </p:nvPr>
        </p:nvSpPr>
        <p:spPr>
          <a:xfrm>
            <a:off x="3426550" y="1458421"/>
            <a:ext cx="2298600" cy="2855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3" name="Google Shape;43;p7"/>
          <p:cNvSpPr txBox="1"/>
          <p:nvPr>
            <p:ph idx="3" type="body"/>
          </p:nvPr>
        </p:nvSpPr>
        <p:spPr>
          <a:xfrm>
            <a:off x="5842900" y="1458421"/>
            <a:ext cx="2298600" cy="28554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44" name="Google Shape;44;p7"/>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8"/>
          <p:cNvSpPr/>
          <p:nvPr/>
        </p:nvSpPr>
        <p:spPr>
          <a:xfrm>
            <a:off x="-25" y="0"/>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47" name="Google Shape;47;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8" name="Google Shape;48;p8"/>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8"/>
          <p:cNvSpPr txBox="1"/>
          <p:nvPr>
            <p:ph idx="12" type="sldNum"/>
          </p:nvPr>
        </p:nvSpPr>
        <p:spPr>
          <a:xfrm>
            <a:off x="7766425" y="648725"/>
            <a:ext cx="548700" cy="671400"/>
          </a:xfrm>
          <a:prstGeom prst="rect">
            <a:avLst/>
          </a:prstGeom>
        </p:spPr>
        <p:txBody>
          <a:bodyPr anchorCtr="0" anchor="b"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TITLE_ONLY_1">
    <p:spTree>
      <p:nvGrpSpPr>
        <p:cNvPr id="50" name="Shape 50"/>
        <p:cNvGrpSpPr/>
        <p:nvPr/>
      </p:nvGrpSpPr>
      <p:grpSpPr>
        <a:xfrm>
          <a:off x="0" y="0"/>
          <a:ext cx="0" cy="0"/>
          <a:chOff x="0" y="0"/>
          <a:chExt cx="0" cy="0"/>
        </a:xfrm>
      </p:grpSpPr>
      <p:pic>
        <p:nvPicPr>
          <p:cNvPr descr="marco.png" id="51" name="Google Shape;51;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52" name="Google Shape;52;p9"/>
          <p:cNvSpPr txBox="1"/>
          <p:nvPr>
            <p:ph idx="12" type="sldNum"/>
          </p:nvPr>
        </p:nvSpPr>
        <p:spPr>
          <a:xfrm>
            <a:off x="637950" y="0"/>
            <a:ext cx="7860600" cy="637800"/>
          </a:xfrm>
          <a:prstGeom prst="rect">
            <a:avLst/>
          </a:prstGeom>
        </p:spPr>
        <p:txBody>
          <a:bodyPr anchorCtr="0" anchor="b"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3" name="Shape 53"/>
        <p:cNvGrpSpPr/>
        <p:nvPr/>
      </p:nvGrpSpPr>
      <p:grpSpPr>
        <a:xfrm>
          <a:off x="0" y="0"/>
          <a:ext cx="0" cy="0"/>
          <a:chOff x="0" y="0"/>
          <a:chExt cx="0" cy="0"/>
        </a:xfrm>
      </p:grpSpPr>
      <p:sp>
        <p:nvSpPr>
          <p:cNvPr id="54" name="Google Shape;54;p10"/>
          <p:cNvSpPr/>
          <p:nvPr/>
        </p:nvSpPr>
        <p:spPr>
          <a:xfrm>
            <a:off x="-25" y="3825189"/>
            <a:ext cx="9144000" cy="1312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marco.png" id="55" name="Google Shape;55;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6" name="Google Shape;56;p10"/>
          <p:cNvSpPr txBox="1"/>
          <p:nvPr>
            <p:ph idx="1" type="body"/>
          </p:nvPr>
        </p:nvSpPr>
        <p:spPr>
          <a:xfrm>
            <a:off x="782250" y="3825200"/>
            <a:ext cx="7609200" cy="671400"/>
          </a:xfrm>
          <a:prstGeom prst="rect">
            <a:avLst/>
          </a:prstGeom>
        </p:spPr>
        <p:txBody>
          <a:bodyPr anchorCtr="0" anchor="ctr" bIns="91425" lIns="91425" spcFirstLastPara="1" rIns="91425" wrap="square" tIns="91425">
            <a:noAutofit/>
          </a:bodyPr>
          <a:lstStyle>
            <a:lvl1pPr indent="-228600" lvl="0" marL="457200">
              <a:spcBef>
                <a:spcPts val="360"/>
              </a:spcBef>
              <a:spcAft>
                <a:spcPts val="0"/>
              </a:spcAft>
              <a:buClr>
                <a:srgbClr val="FFFFFF"/>
              </a:buClr>
              <a:buSzPts val="1400"/>
              <a:buNone/>
              <a:defRPr sz="1400">
                <a:solidFill>
                  <a:srgbClr val="FFFFFF"/>
                </a:solidFill>
              </a:defRPr>
            </a:lvl1pPr>
          </a:lstStyle>
          <a:p/>
        </p:txBody>
      </p:sp>
      <p:sp>
        <p:nvSpPr>
          <p:cNvPr id="57" name="Google Shape;57;p10"/>
          <p:cNvSpPr txBox="1"/>
          <p:nvPr>
            <p:ph idx="12" type="sldNum"/>
          </p:nvPr>
        </p:nvSpPr>
        <p:spPr>
          <a:xfrm>
            <a:off x="7842625" y="648725"/>
            <a:ext cx="548700" cy="414600"/>
          </a:xfrm>
          <a:prstGeom prst="rect">
            <a:avLst/>
          </a:prstGeom>
        </p:spPr>
        <p:txBody>
          <a:bodyPr anchorCtr="0" anchor="b" bIns="91425" lIns="91425" spcFirstLastPara="1" rIns="91425" wrap="square" tIns="91425">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010200" y="648725"/>
            <a:ext cx="7131300" cy="6714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1pPr>
            <a:lvl2pPr lvl="1">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2pPr>
            <a:lvl3pPr lvl="2">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3pPr>
            <a:lvl4pPr lvl="3">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4pPr>
            <a:lvl5pPr lvl="4">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5pPr>
            <a:lvl6pPr lvl="5">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6pPr>
            <a:lvl7pPr lvl="6">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7pPr>
            <a:lvl8pPr lvl="7">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8pPr>
            <a:lvl9pPr lvl="8">
              <a:spcBef>
                <a:spcPts val="0"/>
              </a:spcBef>
              <a:spcAft>
                <a:spcPts val="0"/>
              </a:spcAft>
              <a:buClr>
                <a:schemeClr val="lt1"/>
              </a:buClr>
              <a:buSzPts val="1400"/>
              <a:buFont typeface="Montserrat"/>
              <a:buNone/>
              <a:defRPr b="1">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1010200" y="1434950"/>
            <a:ext cx="7131300" cy="2780100"/>
          </a:xfrm>
          <a:prstGeom prst="rect">
            <a:avLst/>
          </a:prstGeom>
          <a:noFill/>
          <a:ln>
            <a:noFill/>
          </a:ln>
        </p:spPr>
        <p:txBody>
          <a:bodyPr anchorCtr="0" anchor="t" bIns="91425" lIns="91425" spcFirstLastPara="1" rIns="91425" wrap="square" tIns="91425">
            <a:noAutofit/>
          </a:bodyPr>
          <a:lstStyle>
            <a:lvl1pPr indent="-381000" lvl="0" marL="457200">
              <a:spcBef>
                <a:spcPts val="60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1pPr>
            <a:lvl2pPr indent="-381000" lvl="1" marL="9144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2pPr>
            <a:lvl3pPr indent="-381000" lvl="2" marL="1371600">
              <a:spcBef>
                <a:spcPts val="0"/>
              </a:spcBef>
              <a:spcAft>
                <a:spcPts val="0"/>
              </a:spcAft>
              <a:buClr>
                <a:schemeClr val="accent1"/>
              </a:buClr>
              <a:buSzPts val="2400"/>
              <a:buFont typeface="Source Sans Pro"/>
              <a:buChar char="»"/>
              <a:defRPr sz="2400">
                <a:solidFill>
                  <a:schemeClr val="dk1"/>
                </a:solidFill>
                <a:latin typeface="Source Sans Pro"/>
                <a:ea typeface="Source Sans Pro"/>
                <a:cs typeface="Source Sans Pro"/>
                <a:sym typeface="Source Sans Pro"/>
              </a:defRPr>
            </a:lvl3pPr>
            <a:lvl4pPr indent="-381000" lvl="3" marL="1828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indent="-381000" lvl="4" marL="2286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indent="-381000" lvl="5" marL="27432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indent="-381000" lvl="6" marL="32004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indent="-381000" lvl="7" marL="36576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indent="-381000" lvl="8" marL="41148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7766425" y="648725"/>
            <a:ext cx="548700" cy="671400"/>
          </a:xfrm>
          <a:prstGeom prst="rect">
            <a:avLst/>
          </a:prstGeom>
          <a:noFill/>
          <a:ln>
            <a:noFill/>
          </a:ln>
        </p:spPr>
        <p:txBody>
          <a:bodyPr anchorCtr="0" anchor="b" bIns="91425" lIns="91425" spcFirstLastPara="1" rIns="91425" wrap="square" tIns="91425">
            <a:noAutofit/>
          </a:bodyPr>
          <a:lstStyle>
            <a:lvl1pPr lvl="0" algn="r">
              <a:buNone/>
              <a:defRPr sz="1200">
                <a:solidFill>
                  <a:schemeClr val="lt1"/>
                </a:solidFill>
                <a:latin typeface="Montserrat"/>
                <a:ea typeface="Montserrat"/>
                <a:cs typeface="Montserrat"/>
                <a:sym typeface="Montserrat"/>
              </a:defRPr>
            </a:lvl1pPr>
            <a:lvl2pPr lvl="1" algn="r">
              <a:buNone/>
              <a:defRPr sz="1200">
                <a:solidFill>
                  <a:schemeClr val="lt1"/>
                </a:solidFill>
                <a:latin typeface="Montserrat"/>
                <a:ea typeface="Montserrat"/>
                <a:cs typeface="Montserrat"/>
                <a:sym typeface="Montserrat"/>
              </a:defRPr>
            </a:lvl2pPr>
            <a:lvl3pPr lvl="2" algn="r">
              <a:buNone/>
              <a:defRPr sz="1200">
                <a:solidFill>
                  <a:schemeClr val="lt1"/>
                </a:solidFill>
                <a:latin typeface="Montserrat"/>
                <a:ea typeface="Montserrat"/>
                <a:cs typeface="Montserrat"/>
                <a:sym typeface="Montserrat"/>
              </a:defRPr>
            </a:lvl3pPr>
            <a:lvl4pPr lvl="3" algn="r">
              <a:buNone/>
              <a:defRPr sz="1200">
                <a:solidFill>
                  <a:schemeClr val="lt1"/>
                </a:solidFill>
                <a:latin typeface="Montserrat"/>
                <a:ea typeface="Montserrat"/>
                <a:cs typeface="Montserrat"/>
                <a:sym typeface="Montserrat"/>
              </a:defRPr>
            </a:lvl4pPr>
            <a:lvl5pPr lvl="4" algn="r">
              <a:buNone/>
              <a:defRPr sz="1200">
                <a:solidFill>
                  <a:schemeClr val="lt1"/>
                </a:solidFill>
                <a:latin typeface="Montserrat"/>
                <a:ea typeface="Montserrat"/>
                <a:cs typeface="Montserrat"/>
                <a:sym typeface="Montserrat"/>
              </a:defRPr>
            </a:lvl5pPr>
            <a:lvl6pPr lvl="5" algn="r">
              <a:buNone/>
              <a:defRPr sz="1200">
                <a:solidFill>
                  <a:schemeClr val="lt1"/>
                </a:solidFill>
                <a:latin typeface="Montserrat"/>
                <a:ea typeface="Montserrat"/>
                <a:cs typeface="Montserrat"/>
                <a:sym typeface="Montserrat"/>
              </a:defRPr>
            </a:lvl6pPr>
            <a:lvl7pPr lvl="6" algn="r">
              <a:buNone/>
              <a:defRPr sz="1200">
                <a:solidFill>
                  <a:schemeClr val="lt1"/>
                </a:solidFill>
                <a:latin typeface="Montserrat"/>
                <a:ea typeface="Montserrat"/>
                <a:cs typeface="Montserrat"/>
                <a:sym typeface="Montserrat"/>
              </a:defRPr>
            </a:lvl7pPr>
            <a:lvl8pPr lvl="7" algn="r">
              <a:buNone/>
              <a:defRPr sz="1200">
                <a:solidFill>
                  <a:schemeClr val="lt1"/>
                </a:solidFill>
                <a:latin typeface="Montserrat"/>
                <a:ea typeface="Montserrat"/>
                <a:cs typeface="Montserrat"/>
                <a:sym typeface="Montserrat"/>
              </a:defRPr>
            </a:lvl8pPr>
            <a:lvl9pPr lvl="8" algn="r">
              <a:buNone/>
              <a:defRPr sz="12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hyperlink" Target="http://www.youtube.com/watch?v=uet4dTIVSIo" TargetMode="External"/><Relationship Id="rId5"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hyperlink" Target="http://www.youtube.com/watch?v=8nfQAV4DCVY" TargetMode="External"/><Relationship Id="rId5"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loc.gov/exhibits/civil-rights-act/multimedia/birmingham-protests.html"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hyperlink" Target="https://civiced.org/nonviolence-3" TargetMode="External"/><Relationship Id="rId5" Type="http://schemas.openxmlformats.org/officeDocument/2006/relationships/hyperlink" Target="http://www.youtube.com/watch?v=EgmieHf3gzg" TargetMode="External"/><Relationship Id="rId6"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hyperlink" Target="https://calendar.eji.org/racial-injustice/apr/12" TargetMode="External"/><Relationship Id="rId5" Type="http://schemas.openxmlformats.org/officeDocument/2006/relationships/hyperlink" Target="http://www.youtube.com/watch?v=__2GqomCXLU" TargetMode="External"/><Relationship Id="rId6"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www.pbs.org/video/preachers-pulpits-and-letter-birmingham-jail-lcmoid/" TargetMode="External"/><Relationship Id="rId4" Type="http://schemas.openxmlformats.org/officeDocument/2006/relationships/image" Target="../media/image4.png"/><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hyperlink" Target="https://www.npr.org/sections/codeswitch/2013/06/18/193128475/how-the-civil-rights-movement-was-covered-in-birmingham" TargetMode="External"/><Relationship Id="rId4" Type="http://schemas.openxmlformats.org/officeDocument/2006/relationships/hyperlink" Target="http://www.youtube.com/watch?v=1zx8sUylO1c" TargetMode="External"/><Relationship Id="rId5" Type="http://schemas.openxmlformats.org/officeDocument/2006/relationships/image" Target="../media/image6.jp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www.youtube.com/watch?v=fT-W4lypkfM" TargetMode="External"/><Relationship Id="rId5"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3"/>
          <p:cNvSpPr txBox="1"/>
          <p:nvPr>
            <p:ph type="ctrTitle"/>
          </p:nvPr>
        </p:nvSpPr>
        <p:spPr>
          <a:xfrm>
            <a:off x="580875" y="1278725"/>
            <a:ext cx="6865800" cy="119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Birmingham Campaign</a:t>
            </a:r>
            <a:endParaRPr/>
          </a:p>
          <a:p>
            <a:pPr indent="0" lvl="0" marL="0" rtl="0" algn="l">
              <a:spcBef>
                <a:spcPts val="0"/>
              </a:spcBef>
              <a:spcAft>
                <a:spcPts val="0"/>
              </a:spcAft>
              <a:buNone/>
            </a:pPr>
            <a:r>
              <a:rPr lang="en" sz="3200"/>
              <a:t>April 3, 1962 to </a:t>
            </a:r>
            <a:endParaRPr sz="3200"/>
          </a:p>
          <a:p>
            <a:pPr indent="0" lvl="0" marL="0" rtl="0" algn="l">
              <a:spcBef>
                <a:spcPts val="0"/>
              </a:spcBef>
              <a:spcAft>
                <a:spcPts val="0"/>
              </a:spcAft>
              <a:buNone/>
            </a:pPr>
            <a:r>
              <a:rPr lang="en" sz="3200"/>
              <a:t>May 11, 1963</a:t>
            </a:r>
            <a:endParaRPr sz="3200"/>
          </a:p>
        </p:txBody>
      </p:sp>
      <p:pic>
        <p:nvPicPr>
          <p:cNvPr id="71" name="Google Shape;71;p13"/>
          <p:cNvPicPr preferRelativeResize="0"/>
          <p:nvPr/>
        </p:nvPicPr>
        <p:blipFill>
          <a:blip r:embed="rId3">
            <a:alphaModFix/>
          </a:blip>
          <a:stretch>
            <a:fillRect/>
          </a:stretch>
        </p:blipFill>
        <p:spPr>
          <a:xfrm>
            <a:off x="719150" y="3802025"/>
            <a:ext cx="590650" cy="590650"/>
          </a:xfrm>
          <a:prstGeom prst="rect">
            <a:avLst/>
          </a:prstGeom>
          <a:noFill/>
          <a:ln>
            <a:noFill/>
          </a:ln>
        </p:spPr>
      </p:pic>
      <p:pic>
        <p:nvPicPr>
          <p:cNvPr descr="Prior to serving as U.S. Ambassador to the United Nations from 1977 to 1979, Andrew Young worked alongside Dr. Martin Luther King Jr. and the Rev. Ralph Abernathy. Young reflects on the circumstances that inspired the Southern Christian Leadership Conference’s “Birmingham Campaign” and Dr. King’s iconic “Letter from a Birmingham Jail.”" id="72" name="Google Shape;72;p13" title="The Birmingham Campaign">
            <a:hlinkClick r:id="rId4"/>
          </p:cNvPr>
          <p:cNvPicPr preferRelativeResize="0"/>
          <p:nvPr/>
        </p:nvPicPr>
        <p:blipFill>
          <a:blip r:embed="rId5">
            <a:alphaModFix/>
          </a:blip>
          <a:stretch>
            <a:fillRect/>
          </a:stretch>
        </p:blipFill>
        <p:spPr>
          <a:xfrm>
            <a:off x="4351975" y="1530100"/>
            <a:ext cx="3914100" cy="29355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4"/>
          <p:cNvSpPr txBox="1"/>
          <p:nvPr>
            <p:ph idx="1" type="body"/>
          </p:nvPr>
        </p:nvSpPr>
        <p:spPr>
          <a:xfrm>
            <a:off x="813275" y="1281525"/>
            <a:ext cx="4613400" cy="2780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lang="en" sz="1400">
                <a:solidFill>
                  <a:srgbClr val="202124"/>
                </a:solidFill>
                <a:highlight>
                  <a:srgbClr val="FFFFFF"/>
                </a:highlight>
                <a:latin typeface="Roboto"/>
                <a:ea typeface="Roboto"/>
                <a:cs typeface="Roboto"/>
                <a:sym typeface="Roboto"/>
              </a:rPr>
              <a:t>The Birmingham campaign was part of the civil rights movement to bring an end to racial inequality. </a:t>
            </a:r>
            <a:r>
              <a:rPr lang="en" sz="1400">
                <a:solidFill>
                  <a:srgbClr val="202124"/>
                </a:solidFill>
                <a:highlight>
                  <a:srgbClr val="FFFFFF"/>
                </a:highlight>
                <a:latin typeface="Roboto"/>
                <a:ea typeface="Roboto"/>
                <a:cs typeface="Roboto"/>
                <a:sym typeface="Roboto"/>
              </a:rPr>
              <a:t>The Birmingham campaign was </a:t>
            </a:r>
            <a:r>
              <a:rPr lang="en" sz="1400">
                <a:solidFill>
                  <a:srgbClr val="202124"/>
                </a:solidFill>
                <a:highlight>
                  <a:srgbClr val="FFFFFF"/>
                </a:highlight>
                <a:latin typeface="Roboto"/>
                <a:ea typeface="Roboto"/>
                <a:cs typeface="Roboto"/>
                <a:sym typeface="Roboto"/>
              </a:rPr>
              <a:t>organized in early 1963 by the Southern Christian Leadership Conference (SCLC) and led by Dr. Martin Luther King Jr. to bring attention to the integration efforts of African Americans in Birmingham, Alabama.</a:t>
            </a:r>
            <a:endParaRPr sz="1400">
              <a:solidFill>
                <a:srgbClr val="202124"/>
              </a:solidFill>
              <a:highlight>
                <a:srgbClr val="FFFFFF"/>
              </a:highlight>
              <a:latin typeface="Roboto"/>
              <a:ea typeface="Roboto"/>
              <a:cs typeface="Roboto"/>
              <a:sym typeface="Roboto"/>
            </a:endParaRPr>
          </a:p>
          <a:p>
            <a:pPr indent="0" lvl="0" marL="0" rtl="0" algn="l">
              <a:spcBef>
                <a:spcPts val="600"/>
              </a:spcBef>
              <a:spcAft>
                <a:spcPts val="0"/>
              </a:spcAft>
              <a:buNone/>
            </a:pPr>
            <a:r>
              <a:t/>
            </a:r>
            <a:endParaRPr sz="700">
              <a:solidFill>
                <a:srgbClr val="202124"/>
              </a:solidFill>
              <a:highlight>
                <a:srgbClr val="FFFFFF"/>
              </a:highlight>
              <a:latin typeface="Roboto"/>
              <a:ea typeface="Roboto"/>
              <a:cs typeface="Roboto"/>
              <a:sym typeface="Roboto"/>
            </a:endParaRPr>
          </a:p>
          <a:p>
            <a:pPr indent="0" lvl="0" marL="0" rtl="0" algn="l">
              <a:lnSpc>
                <a:spcPct val="115000"/>
              </a:lnSpc>
              <a:spcBef>
                <a:spcPts val="0"/>
              </a:spcBef>
              <a:spcAft>
                <a:spcPts val="0"/>
              </a:spcAft>
              <a:buNone/>
            </a:pPr>
            <a:r>
              <a:rPr lang="en" sz="1400">
                <a:solidFill>
                  <a:srgbClr val="202124"/>
                </a:solidFill>
                <a:highlight>
                  <a:srgbClr val="FFFFFF"/>
                </a:highlight>
                <a:latin typeface="Roboto"/>
                <a:ea typeface="Roboto"/>
                <a:cs typeface="Roboto"/>
                <a:sym typeface="Roboto"/>
              </a:rPr>
              <a:t>The protests gained national attention and eventually ended segregation at city restrooms, drinking fountains, and lunch counters.</a:t>
            </a:r>
            <a:endParaRPr sz="1400">
              <a:solidFill>
                <a:srgbClr val="202124"/>
              </a:solidFill>
              <a:highlight>
                <a:srgbClr val="FFFFFF"/>
              </a:highlight>
              <a:latin typeface="Roboto"/>
              <a:ea typeface="Roboto"/>
              <a:cs typeface="Roboto"/>
              <a:sym typeface="Roboto"/>
            </a:endParaRPr>
          </a:p>
          <a:p>
            <a:pPr indent="0" lvl="0" marL="0" rtl="0" algn="l">
              <a:spcBef>
                <a:spcPts val="600"/>
              </a:spcBef>
              <a:spcAft>
                <a:spcPts val="0"/>
              </a:spcAft>
              <a:buClr>
                <a:schemeClr val="dk1"/>
              </a:buClr>
              <a:buSzPts val="1100"/>
              <a:buFont typeface="Arial"/>
              <a:buNone/>
            </a:pPr>
            <a:r>
              <a:t/>
            </a:r>
            <a:endParaRPr sz="1200">
              <a:solidFill>
                <a:srgbClr val="202124"/>
              </a:solidFill>
              <a:highlight>
                <a:srgbClr val="FFFFFF"/>
              </a:highlight>
              <a:latin typeface="Roboto"/>
              <a:ea typeface="Roboto"/>
              <a:cs typeface="Roboto"/>
              <a:sym typeface="Roboto"/>
            </a:endParaRPr>
          </a:p>
        </p:txBody>
      </p:sp>
      <p:sp>
        <p:nvSpPr>
          <p:cNvPr id="78" name="Google Shape;78;p14"/>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Summary</a:t>
            </a:r>
            <a:endParaRPr/>
          </a:p>
        </p:txBody>
      </p:sp>
      <p:pic>
        <p:nvPicPr>
          <p:cNvPr id="79" name="Google Shape;79;p14"/>
          <p:cNvPicPr preferRelativeResize="0"/>
          <p:nvPr/>
        </p:nvPicPr>
        <p:blipFill>
          <a:blip r:embed="rId3">
            <a:alphaModFix/>
          </a:blip>
          <a:stretch>
            <a:fillRect/>
          </a:stretch>
        </p:blipFill>
        <p:spPr>
          <a:xfrm>
            <a:off x="7947375" y="3991225"/>
            <a:ext cx="538000" cy="538000"/>
          </a:xfrm>
          <a:prstGeom prst="rect">
            <a:avLst/>
          </a:prstGeom>
          <a:noFill/>
          <a:ln>
            <a:noFill/>
          </a:ln>
        </p:spPr>
      </p:pic>
      <p:pic>
        <p:nvPicPr>
          <p:cNvPr descr="Rev. Joseph E. Lowery, Co-founder and President Emeritus of Southern Christian Leadership Conference, recalls the founding of SCLC, efforts to desegregate buses, and how the arrest of Rosa Parks engaged the community. He reflected, &quot;When they arrested her, they arrested the whole black community in Montgomery.”" id="80" name="Google Shape;80;p14" title="Organizing a Movement: SCLC and Bus Boycotts">
            <a:hlinkClick r:id="rId4"/>
          </p:cNvPr>
          <p:cNvPicPr preferRelativeResize="0"/>
          <p:nvPr/>
        </p:nvPicPr>
        <p:blipFill>
          <a:blip r:embed="rId5">
            <a:alphaModFix/>
          </a:blip>
          <a:stretch>
            <a:fillRect/>
          </a:stretch>
        </p:blipFill>
        <p:spPr>
          <a:xfrm>
            <a:off x="5606400" y="1450124"/>
            <a:ext cx="2535100" cy="1901325"/>
          </a:xfrm>
          <a:prstGeom prst="rect">
            <a:avLst/>
          </a:prstGeom>
          <a:noFill/>
          <a:ln>
            <a:noFill/>
          </a:ln>
        </p:spPr>
      </p:pic>
      <p:sp>
        <p:nvSpPr>
          <p:cNvPr id="81" name="Google Shape;81;p14"/>
          <p:cNvSpPr txBox="1"/>
          <p:nvPr/>
        </p:nvSpPr>
        <p:spPr>
          <a:xfrm>
            <a:off x="5854450" y="3351450"/>
            <a:ext cx="2184900" cy="6156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Learn how the SCLC first started.</a:t>
            </a:r>
            <a:endParaRPr>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ctrTitle"/>
          </p:nvPr>
        </p:nvSpPr>
        <p:spPr>
          <a:xfrm>
            <a:off x="733800" y="1171000"/>
            <a:ext cx="7676400" cy="115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a:solidFill>
                  <a:schemeClr val="lt1"/>
                </a:solidFill>
              </a:rPr>
              <a:t>What was the Birmingham Campaign?</a:t>
            </a:r>
            <a:endParaRPr sz="2800">
              <a:solidFill>
                <a:schemeClr val="lt1"/>
              </a:solidFill>
            </a:endParaRPr>
          </a:p>
        </p:txBody>
      </p:sp>
      <p:sp>
        <p:nvSpPr>
          <p:cNvPr id="87" name="Google Shape;87;p15"/>
          <p:cNvSpPr txBox="1"/>
          <p:nvPr>
            <p:ph type="ctrTitle"/>
          </p:nvPr>
        </p:nvSpPr>
        <p:spPr>
          <a:xfrm>
            <a:off x="720000" y="2818175"/>
            <a:ext cx="7676400" cy="115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800"/>
              <a:t>Visit the </a:t>
            </a:r>
            <a:r>
              <a:rPr lang="en" sz="2800" u="sng">
                <a:solidFill>
                  <a:schemeClr val="hlink"/>
                </a:solidFill>
                <a:hlinkClick r:id="rId3"/>
              </a:rPr>
              <a:t>Library of Congress</a:t>
            </a:r>
            <a:r>
              <a:rPr lang="en" sz="2800"/>
              <a:t> to view the </a:t>
            </a:r>
            <a:r>
              <a:rPr i="1" lang="en" sz="2800"/>
              <a:t>CBS Eyewitness: Breakthrough in Birmingham</a:t>
            </a:r>
            <a:r>
              <a:rPr lang="en" sz="2800"/>
              <a:t> special </a:t>
            </a:r>
            <a:r>
              <a:rPr lang="en" sz="2800"/>
              <a:t>broadcast</a:t>
            </a:r>
            <a:r>
              <a:rPr lang="en" sz="2800"/>
              <a:t>.</a:t>
            </a:r>
            <a:endParaRPr sz="2800"/>
          </a:p>
        </p:txBody>
      </p:sp>
      <p:pic>
        <p:nvPicPr>
          <p:cNvPr id="88" name="Google Shape;88;p15"/>
          <p:cNvPicPr preferRelativeResize="0"/>
          <p:nvPr/>
        </p:nvPicPr>
        <p:blipFill>
          <a:blip r:embed="rId4">
            <a:alphaModFix/>
          </a:blip>
          <a:stretch>
            <a:fillRect/>
          </a:stretch>
        </p:blipFill>
        <p:spPr>
          <a:xfrm>
            <a:off x="7805750" y="3827825"/>
            <a:ext cx="590650" cy="590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6"/>
          <p:cNvSpPr txBox="1"/>
          <p:nvPr/>
        </p:nvSpPr>
        <p:spPr>
          <a:xfrm>
            <a:off x="5601075" y="686175"/>
            <a:ext cx="26625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accent1"/>
                </a:solidFill>
                <a:latin typeface="Source Sans Pro"/>
                <a:ea typeface="Source Sans Pro"/>
                <a:cs typeface="Source Sans Pro"/>
                <a:sym typeface="Source Sans Pro"/>
              </a:rPr>
              <a:t>Nonviolent Peaceful Protest Methods</a:t>
            </a:r>
            <a:endParaRPr b="1" sz="1800">
              <a:solidFill>
                <a:schemeClr val="accent1"/>
              </a:solidFill>
              <a:latin typeface="Source Sans Pro"/>
              <a:ea typeface="Source Sans Pro"/>
              <a:cs typeface="Source Sans Pro"/>
              <a:sym typeface="Source Sans Pro"/>
            </a:endParaRPr>
          </a:p>
        </p:txBody>
      </p:sp>
      <p:sp>
        <p:nvSpPr>
          <p:cNvPr id="94" name="Google Shape;94;p16"/>
          <p:cNvSpPr txBox="1"/>
          <p:nvPr/>
        </p:nvSpPr>
        <p:spPr>
          <a:xfrm>
            <a:off x="163050" y="4498625"/>
            <a:ext cx="87159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rPr>
              <a:t>Protesters who participated in marches, sit-ins, and demonstrations were instructed by King to remain peaceful, no matter how they were treated by police or the community.</a:t>
            </a:r>
            <a:endParaRPr sz="1900">
              <a:solidFill>
                <a:schemeClr val="lt1"/>
              </a:solidFill>
              <a:latin typeface="Source Sans Pro"/>
              <a:ea typeface="Source Sans Pro"/>
              <a:cs typeface="Source Sans Pro"/>
              <a:sym typeface="Source Sans Pro"/>
            </a:endParaRPr>
          </a:p>
        </p:txBody>
      </p:sp>
      <p:pic>
        <p:nvPicPr>
          <p:cNvPr id="95" name="Google Shape;95;p16"/>
          <p:cNvPicPr preferRelativeResize="0"/>
          <p:nvPr/>
        </p:nvPicPr>
        <p:blipFill>
          <a:blip r:embed="rId3">
            <a:alphaModFix/>
          </a:blip>
          <a:stretch>
            <a:fillRect/>
          </a:stretch>
        </p:blipFill>
        <p:spPr>
          <a:xfrm>
            <a:off x="7922825" y="3898800"/>
            <a:ext cx="590650" cy="590650"/>
          </a:xfrm>
          <a:prstGeom prst="rect">
            <a:avLst/>
          </a:prstGeom>
          <a:noFill/>
          <a:ln>
            <a:noFill/>
          </a:ln>
        </p:spPr>
      </p:pic>
      <p:sp>
        <p:nvSpPr>
          <p:cNvPr id="96" name="Google Shape;96;p16"/>
          <p:cNvSpPr txBox="1"/>
          <p:nvPr/>
        </p:nvSpPr>
        <p:spPr>
          <a:xfrm>
            <a:off x="5744225" y="1874675"/>
            <a:ext cx="2519400" cy="1723800"/>
          </a:xfrm>
          <a:prstGeom prst="rect">
            <a:avLst/>
          </a:prstGeom>
          <a:noFill/>
          <a:ln cap="flat" cmpd="sng" w="19050">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Source Sans Pro"/>
                <a:ea typeface="Source Sans Pro"/>
                <a:cs typeface="Source Sans Pro"/>
                <a:sym typeface="Source Sans Pro"/>
              </a:rPr>
              <a:t>Listen to learn about Dr. King’s belief in a </a:t>
            </a:r>
            <a:r>
              <a:rPr lang="en" sz="2000" u="sng">
                <a:solidFill>
                  <a:schemeClr val="lt1"/>
                </a:solidFill>
                <a:latin typeface="Source Sans Pro"/>
                <a:ea typeface="Source Sans Pro"/>
                <a:cs typeface="Source Sans Pro"/>
                <a:sym typeface="Source Sans Pro"/>
                <a:hlinkClick r:id="rId4">
                  <a:extLst>
                    <a:ext uri="{A12FA001-AC4F-418D-AE19-62706E023703}">
                      <ahyp:hlinkClr val="tx"/>
                    </a:ext>
                  </a:extLst>
                </a:hlinkClick>
              </a:rPr>
              <a:t>nonviolent approach</a:t>
            </a:r>
            <a:r>
              <a:rPr lang="en" sz="2000">
                <a:solidFill>
                  <a:schemeClr val="lt1"/>
                </a:solidFill>
                <a:latin typeface="Source Sans Pro"/>
                <a:ea typeface="Source Sans Pro"/>
                <a:cs typeface="Source Sans Pro"/>
                <a:sym typeface="Source Sans Pro"/>
              </a:rPr>
              <a:t> </a:t>
            </a:r>
            <a:r>
              <a:rPr lang="en" sz="2000">
                <a:solidFill>
                  <a:srgbClr val="333333"/>
                </a:solidFill>
                <a:latin typeface="Source Sans Pro"/>
                <a:ea typeface="Source Sans Pro"/>
                <a:cs typeface="Source Sans Pro"/>
                <a:sym typeface="Source Sans Pro"/>
              </a:rPr>
              <a:t>t</a:t>
            </a:r>
            <a:r>
              <a:rPr lang="en" sz="2000">
                <a:latin typeface="Source Sans Pro"/>
                <a:ea typeface="Source Sans Pro"/>
                <a:cs typeface="Source Sans Pro"/>
                <a:sym typeface="Source Sans Pro"/>
              </a:rPr>
              <a:t>o bring about change.</a:t>
            </a:r>
            <a:endParaRPr sz="2000">
              <a:latin typeface="Source Sans Pro"/>
              <a:ea typeface="Source Sans Pro"/>
              <a:cs typeface="Source Sans Pro"/>
              <a:sym typeface="Source Sans Pro"/>
            </a:endParaRPr>
          </a:p>
        </p:txBody>
      </p:sp>
      <p:pic>
        <p:nvPicPr>
          <p:cNvPr descr="On February 29th, 1960, Alabama Governor John Patterson spoke out against an anti-segregation sit-in that was taking place in the Montgomery County Courthouse. Students from Alabama State College, a traditionally black institution in Montgomery, were in the 5th day of a sit-in at a segregated lunch counter in the courthouse. The college expelled the nine student leaders of the courthouse sit-in." id="97" name="Google Shape;97;p16" title="Student Sit-in Organizers Expelled">
            <a:hlinkClick r:id="rId5"/>
          </p:cNvPr>
          <p:cNvPicPr preferRelativeResize="0"/>
          <p:nvPr/>
        </p:nvPicPr>
        <p:blipFill>
          <a:blip r:embed="rId6">
            <a:alphaModFix/>
          </a:blip>
          <a:stretch>
            <a:fillRect/>
          </a:stretch>
        </p:blipFill>
        <p:spPr>
          <a:xfrm>
            <a:off x="801725" y="769125"/>
            <a:ext cx="4565825" cy="3424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pic>
        <p:nvPicPr>
          <p:cNvPr id="102" name="Google Shape;102;p17"/>
          <p:cNvPicPr preferRelativeResize="0"/>
          <p:nvPr/>
        </p:nvPicPr>
        <p:blipFill>
          <a:blip r:embed="rId3">
            <a:alphaModFix/>
          </a:blip>
          <a:stretch>
            <a:fillRect/>
          </a:stretch>
        </p:blipFill>
        <p:spPr>
          <a:xfrm>
            <a:off x="719150" y="3802025"/>
            <a:ext cx="590650" cy="590650"/>
          </a:xfrm>
          <a:prstGeom prst="rect">
            <a:avLst/>
          </a:prstGeom>
          <a:noFill/>
          <a:ln>
            <a:noFill/>
          </a:ln>
        </p:spPr>
      </p:pic>
      <p:sp>
        <p:nvSpPr>
          <p:cNvPr id="103" name="Google Shape;103;p17"/>
          <p:cNvSpPr txBox="1"/>
          <p:nvPr/>
        </p:nvSpPr>
        <p:spPr>
          <a:xfrm>
            <a:off x="996800" y="1414350"/>
            <a:ext cx="2502600" cy="2493600"/>
          </a:xfrm>
          <a:prstGeom prst="rect">
            <a:avLst/>
          </a:prstGeom>
          <a:noFill/>
          <a:ln cap="flat" cmpd="sng" w="19050">
            <a:solidFill>
              <a:schemeClr val="lt1"/>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3000">
                <a:latin typeface="Source Sans Pro"/>
                <a:ea typeface="Source Sans Pro"/>
                <a:cs typeface="Source Sans Pro"/>
                <a:sym typeface="Source Sans Pro"/>
              </a:rPr>
              <a:t>Learn more about the </a:t>
            </a:r>
            <a:r>
              <a:rPr lang="en" sz="3000" u="sng">
                <a:solidFill>
                  <a:schemeClr val="lt1"/>
                </a:solidFill>
                <a:latin typeface="Source Sans Pro"/>
                <a:ea typeface="Source Sans Pro"/>
                <a:cs typeface="Source Sans Pro"/>
                <a:sym typeface="Source Sans Pro"/>
                <a:hlinkClick r:id="rId4">
                  <a:extLst>
                    <a:ext uri="{A12FA001-AC4F-418D-AE19-62706E023703}">
                      <ahyp:hlinkClr val="tx"/>
                    </a:ext>
                  </a:extLst>
                </a:hlinkClick>
              </a:rPr>
              <a:t>Good Friday March</a:t>
            </a:r>
            <a:r>
              <a:rPr lang="en" sz="3000">
                <a:solidFill>
                  <a:schemeClr val="lt1"/>
                </a:solidFill>
                <a:latin typeface="Source Sans Pro"/>
                <a:ea typeface="Source Sans Pro"/>
                <a:cs typeface="Source Sans Pro"/>
                <a:sym typeface="Source Sans Pro"/>
              </a:rPr>
              <a:t> </a:t>
            </a:r>
            <a:r>
              <a:rPr lang="en" sz="3000">
                <a:latin typeface="Source Sans Pro"/>
                <a:ea typeface="Source Sans Pro"/>
                <a:cs typeface="Source Sans Pro"/>
                <a:sym typeface="Source Sans Pro"/>
              </a:rPr>
              <a:t>and Dr. King’s arrest.</a:t>
            </a:r>
            <a:endParaRPr sz="3000">
              <a:latin typeface="Source Sans Pro"/>
              <a:ea typeface="Source Sans Pro"/>
              <a:cs typeface="Source Sans Pro"/>
              <a:sym typeface="Source Sans Pro"/>
            </a:endParaRPr>
          </a:p>
        </p:txBody>
      </p:sp>
      <p:pic>
        <p:nvPicPr>
          <p:cNvPr descr="In 1963, Martin Luther King Jr. and Ralph Abernathy led a march through the streets of Birmingham, Alabama. Both were arrested and placed in solitary confinement. There, MLK penned his famously stirring letter defending African-American resistance.&#10;&#10;From the Series: America in Color: The 1960s http://bit.ly/2mnsXay" id="104" name="Google Shape;104;p17" title="The March That Led to MLK's Arrest and Famous Letter">
            <a:hlinkClick r:id="rId5"/>
          </p:cNvPr>
          <p:cNvPicPr preferRelativeResize="0"/>
          <p:nvPr/>
        </p:nvPicPr>
        <p:blipFill>
          <a:blip r:embed="rId6">
            <a:alphaModFix/>
          </a:blip>
          <a:stretch>
            <a:fillRect/>
          </a:stretch>
        </p:blipFill>
        <p:spPr>
          <a:xfrm>
            <a:off x="3735200" y="805975"/>
            <a:ext cx="4640375" cy="34802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4"/>
                                        </p:tgtEl>
                                        <p:attrNameLst>
                                          <p:attrName>style.visibility</p:attrName>
                                        </p:attrNameLst>
                                      </p:cBhvr>
                                      <p:to>
                                        <p:strVal val="visible"/>
                                      </p:to>
                                    </p:set>
                                    <p:animEffect filter="fade" transition="in">
                                      <p:cBhvr>
                                        <p:cTn dur="1000"/>
                                        <p:tgtEl>
                                          <p:spTgt spid="10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8"/>
          <p:cNvSpPr txBox="1"/>
          <p:nvPr>
            <p:ph type="title"/>
          </p:nvPr>
        </p:nvSpPr>
        <p:spPr>
          <a:xfrm>
            <a:off x="1010200" y="648725"/>
            <a:ext cx="7131300" cy="671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Letter from a Birmingham Jail</a:t>
            </a:r>
            <a:endParaRPr/>
          </a:p>
        </p:txBody>
      </p:sp>
      <p:sp>
        <p:nvSpPr>
          <p:cNvPr id="110" name="Google Shape;110;p18"/>
          <p:cNvSpPr txBox="1"/>
          <p:nvPr/>
        </p:nvSpPr>
        <p:spPr>
          <a:xfrm>
            <a:off x="744900" y="1266050"/>
            <a:ext cx="4931400" cy="338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Source Sans Pro"/>
                <a:ea typeface="Source Sans Pro"/>
                <a:cs typeface="Source Sans Pro"/>
                <a:sym typeface="Source Sans Pro"/>
              </a:rPr>
              <a:t>After he was arrested, King was criticized by other Black religious leaders for being an agitator and extremist. He responded with a “Letter from a Birmingham Jail.” This letter is considered one of the most important documents in the history of the Civil Rights Movement.</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spcBef>
                <a:spcPts val="0"/>
              </a:spcBef>
              <a:spcAft>
                <a:spcPts val="0"/>
              </a:spcAft>
              <a:buNone/>
            </a:pPr>
            <a:r>
              <a:rPr lang="en">
                <a:latin typeface="Source Sans Pro"/>
                <a:ea typeface="Source Sans Pro"/>
                <a:cs typeface="Source Sans Pro"/>
                <a:sym typeface="Source Sans Pro"/>
              </a:rPr>
              <a:t>In the letter, King argues that Black Americans have waited long enough to receive equal treatment. His letter is a call for unity in a nonviolent protest against the oppression of segregation and discrimination.  </a:t>
            </a:r>
            <a:endParaRPr>
              <a:latin typeface="Source Sans Pro"/>
              <a:ea typeface="Source Sans Pro"/>
              <a:cs typeface="Source Sans Pro"/>
              <a:sym typeface="Source Sans Pro"/>
            </a:endParaRPr>
          </a:p>
          <a:p>
            <a:pPr indent="0" lvl="0" marL="0" rtl="0" algn="l">
              <a:spcBef>
                <a:spcPts val="0"/>
              </a:spcBef>
              <a:spcAft>
                <a:spcPts val="0"/>
              </a:spcAft>
              <a:buNone/>
            </a:pPr>
            <a:r>
              <a:t/>
            </a:r>
            <a:endParaRPr sz="900">
              <a:solidFill>
                <a:srgbClr val="192C49"/>
              </a:solidFill>
              <a:highlight>
                <a:srgbClr val="FFFFFF"/>
              </a:highlight>
            </a:endParaRPr>
          </a:p>
          <a:p>
            <a:pPr indent="0" lvl="0" marL="0" rtl="0" algn="l">
              <a:spcBef>
                <a:spcPts val="0"/>
              </a:spcBef>
              <a:spcAft>
                <a:spcPts val="0"/>
              </a:spcAft>
              <a:buNone/>
            </a:pPr>
            <a:r>
              <a:rPr i="1" lang="en" sz="1500">
                <a:solidFill>
                  <a:schemeClr val="accent6"/>
                </a:solidFill>
                <a:highlight>
                  <a:srgbClr val="FFFFFF"/>
                </a:highlight>
              </a:rPr>
              <a:t>“</a:t>
            </a:r>
            <a:r>
              <a:rPr i="1" lang="en" sz="1500">
                <a:solidFill>
                  <a:schemeClr val="accent6"/>
                </a:solidFill>
                <a:highlight>
                  <a:srgbClr val="FFFFFF"/>
                </a:highlight>
              </a:rPr>
              <a:t>Injustice anywhere is a threat to justice everywhere.”</a:t>
            </a:r>
            <a:endParaRPr i="1" sz="1500">
              <a:solidFill>
                <a:schemeClr val="accent6"/>
              </a:solidFill>
              <a:highlight>
                <a:srgbClr val="FFFFFF"/>
              </a:highlight>
            </a:endParaRPr>
          </a:p>
          <a:p>
            <a:pPr indent="0" lvl="0" marL="0" rtl="0" algn="l">
              <a:spcBef>
                <a:spcPts val="0"/>
              </a:spcBef>
              <a:spcAft>
                <a:spcPts val="0"/>
              </a:spcAft>
              <a:buNone/>
            </a:pPr>
            <a:r>
              <a:t/>
            </a:r>
            <a:endParaRPr sz="1500">
              <a:solidFill>
                <a:srgbClr val="192C49"/>
              </a:solidFill>
              <a:highlight>
                <a:srgbClr val="FFFFFF"/>
              </a:highlight>
            </a:endParaRPr>
          </a:p>
          <a:p>
            <a:pPr indent="0" lvl="0" marL="0" rtl="0" algn="l">
              <a:spcBef>
                <a:spcPts val="0"/>
              </a:spcBef>
              <a:spcAft>
                <a:spcPts val="0"/>
              </a:spcAft>
              <a:buNone/>
            </a:pPr>
            <a:r>
              <a:rPr lang="en" sz="1500">
                <a:solidFill>
                  <a:srgbClr val="192C49"/>
                </a:solidFill>
                <a:highlight>
                  <a:srgbClr val="FFFFFF"/>
                </a:highlight>
              </a:rPr>
              <a:t>Discover even more about </a:t>
            </a:r>
            <a:r>
              <a:rPr lang="en" sz="1500" u="sng">
                <a:solidFill>
                  <a:schemeClr val="hlink"/>
                </a:solidFill>
                <a:highlight>
                  <a:srgbClr val="FFFFFF"/>
                </a:highlight>
                <a:hlinkClick r:id="rId3"/>
              </a:rPr>
              <a:t>this famous letter</a:t>
            </a:r>
            <a:r>
              <a:rPr lang="en" sz="1500">
                <a:solidFill>
                  <a:srgbClr val="192C49"/>
                </a:solidFill>
                <a:highlight>
                  <a:srgbClr val="FFFFFF"/>
                </a:highlight>
              </a:rPr>
              <a:t>!</a:t>
            </a:r>
            <a:endParaRPr sz="1500">
              <a:solidFill>
                <a:srgbClr val="192C49"/>
              </a:solidFill>
              <a:highlight>
                <a:srgbClr val="FFFFFF"/>
              </a:highlight>
            </a:endParaRPr>
          </a:p>
          <a:p>
            <a:pPr indent="0" lvl="0" marL="0" rtl="0" algn="l">
              <a:spcBef>
                <a:spcPts val="0"/>
              </a:spcBef>
              <a:spcAft>
                <a:spcPts val="0"/>
              </a:spcAft>
              <a:buNone/>
            </a:pPr>
            <a:r>
              <a:t/>
            </a:r>
            <a:endParaRPr>
              <a:latin typeface="Source Sans Pro"/>
              <a:ea typeface="Source Sans Pro"/>
              <a:cs typeface="Source Sans Pro"/>
              <a:sym typeface="Source Sans Pro"/>
            </a:endParaRPr>
          </a:p>
        </p:txBody>
      </p:sp>
      <p:pic>
        <p:nvPicPr>
          <p:cNvPr id="111" name="Google Shape;111;p18"/>
          <p:cNvPicPr preferRelativeResize="0"/>
          <p:nvPr/>
        </p:nvPicPr>
        <p:blipFill>
          <a:blip r:embed="rId4">
            <a:alphaModFix/>
          </a:blip>
          <a:stretch>
            <a:fillRect/>
          </a:stretch>
        </p:blipFill>
        <p:spPr>
          <a:xfrm>
            <a:off x="642475" y="711275"/>
            <a:ext cx="367725" cy="367725"/>
          </a:xfrm>
          <a:prstGeom prst="rect">
            <a:avLst/>
          </a:prstGeom>
          <a:noFill/>
          <a:ln>
            <a:noFill/>
          </a:ln>
        </p:spPr>
      </p:pic>
      <p:pic>
        <p:nvPicPr>
          <p:cNvPr id="112" name="Google Shape;112;p18"/>
          <p:cNvPicPr preferRelativeResize="0"/>
          <p:nvPr/>
        </p:nvPicPr>
        <p:blipFill>
          <a:blip r:embed="rId5">
            <a:alphaModFix/>
          </a:blip>
          <a:stretch>
            <a:fillRect/>
          </a:stretch>
        </p:blipFill>
        <p:spPr>
          <a:xfrm>
            <a:off x="6041176" y="1079000"/>
            <a:ext cx="2100325" cy="28185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707650" y="666350"/>
            <a:ext cx="7131300" cy="43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800"/>
              <a:t>National Media Coverage</a:t>
            </a:r>
            <a:endParaRPr sz="1800"/>
          </a:p>
        </p:txBody>
      </p:sp>
      <p:sp>
        <p:nvSpPr>
          <p:cNvPr id="118" name="Google Shape;118;p19"/>
          <p:cNvSpPr txBox="1"/>
          <p:nvPr/>
        </p:nvSpPr>
        <p:spPr>
          <a:xfrm>
            <a:off x="707650" y="1395300"/>
            <a:ext cx="2845800" cy="2955300"/>
          </a:xfrm>
          <a:prstGeom prst="rect">
            <a:avLst/>
          </a:prstGeom>
          <a:noFill/>
          <a:ln cap="flat" cmpd="sng" w="19050">
            <a:solidFill>
              <a:srgbClr val="000000"/>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000">
                <a:latin typeface="Source Sans Pro"/>
                <a:ea typeface="Source Sans Pro"/>
                <a:cs typeface="Source Sans Pro"/>
                <a:sym typeface="Source Sans Pro"/>
              </a:rPr>
              <a:t>While Dr. King was originally </a:t>
            </a:r>
            <a:r>
              <a:rPr lang="en" sz="2000">
                <a:latin typeface="Source Sans Pro"/>
                <a:ea typeface="Source Sans Pro"/>
                <a:cs typeface="Source Sans Pro"/>
                <a:sym typeface="Source Sans Pro"/>
              </a:rPr>
              <a:t>hesitant</a:t>
            </a:r>
            <a:r>
              <a:rPr lang="en" sz="2000">
                <a:latin typeface="Source Sans Pro"/>
                <a:ea typeface="Source Sans Pro"/>
                <a:cs typeface="Source Sans Pro"/>
                <a:sym typeface="Source Sans Pro"/>
              </a:rPr>
              <a:t> for young people to march, by May 2, 1963, he supported the Children’s Crusade. Examine more about how the </a:t>
            </a:r>
            <a:r>
              <a:rPr lang="en" sz="2000" u="sng">
                <a:solidFill>
                  <a:schemeClr val="hlink"/>
                </a:solidFill>
                <a:latin typeface="Source Sans Pro"/>
                <a:ea typeface="Source Sans Pro"/>
                <a:cs typeface="Source Sans Pro"/>
                <a:sym typeface="Source Sans Pro"/>
                <a:hlinkClick r:id="rId3"/>
              </a:rPr>
              <a:t>media covered </a:t>
            </a:r>
            <a:r>
              <a:rPr lang="en" sz="2000">
                <a:latin typeface="Source Sans Pro"/>
                <a:ea typeface="Source Sans Pro"/>
                <a:cs typeface="Source Sans Pro"/>
                <a:sym typeface="Source Sans Pro"/>
              </a:rPr>
              <a:t>the Birmingham Campaign.</a:t>
            </a:r>
            <a:endParaRPr sz="2000">
              <a:latin typeface="Source Sans Pro"/>
              <a:ea typeface="Source Sans Pro"/>
              <a:cs typeface="Source Sans Pro"/>
              <a:sym typeface="Source Sans Pro"/>
            </a:endParaRPr>
          </a:p>
        </p:txBody>
      </p:sp>
      <p:pic>
        <p:nvPicPr>
          <p:cNvPr descr="Atlanta History Center presents a unique children’s lesson about the Birmingham Children’s Crusade. Combining stories from the past, original artwork, and historic photographs, The Children’s March explores the resistance and persistence of young people in 1963 as they nonviolently protested for change.&#10; &#10;Resistance comes in many forms. Learn about activists and creative thinkers using digital storytelling to address human and civil rights issues around the globe in our Civil Rights Toolkit: https://bit.ly/2RKT3od&#10; &#10;For a full list of music and photography citations please visit: https://bit.ly/3ctmxPv&#10; &#10;Want more videos like this? Be sure to subscribe for more content!&#10;&#10;_________________________&#10;&#10;Young people are changemakers and our hope for this Civil Rights Toolkit is that it inspires young people to learn lessons from the past to positively impact the present—and future!&#10;&#10;While we feel that our video lessons are appropriate for all ages, we have identified suggested grade levels and encourage grownups to review the materials in advance to assess the appropriateness for their children’s specific needs." id="119" name="Google Shape;119;p19" title="The Children's March: Birmingham Children's Crusade">
            <a:hlinkClick r:id="rId4"/>
          </p:cNvPr>
          <p:cNvPicPr preferRelativeResize="0"/>
          <p:nvPr/>
        </p:nvPicPr>
        <p:blipFill>
          <a:blip r:embed="rId5">
            <a:alphaModFix/>
          </a:blip>
          <a:stretch>
            <a:fillRect/>
          </a:stretch>
        </p:blipFill>
        <p:spPr>
          <a:xfrm>
            <a:off x="3813673" y="666352"/>
            <a:ext cx="4654252" cy="3490675"/>
          </a:xfrm>
          <a:prstGeom prst="rect">
            <a:avLst/>
          </a:prstGeom>
          <a:noFill/>
          <a:ln>
            <a:noFill/>
          </a:ln>
        </p:spPr>
      </p:pic>
      <p:pic>
        <p:nvPicPr>
          <p:cNvPr id="120" name="Google Shape;120;p19"/>
          <p:cNvPicPr preferRelativeResize="0"/>
          <p:nvPr/>
        </p:nvPicPr>
        <p:blipFill>
          <a:blip r:embed="rId6">
            <a:alphaModFix/>
          </a:blip>
          <a:stretch>
            <a:fillRect/>
          </a:stretch>
        </p:blipFill>
        <p:spPr>
          <a:xfrm>
            <a:off x="7838950" y="3926475"/>
            <a:ext cx="590650" cy="590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nvSpPr>
        <p:spPr>
          <a:xfrm>
            <a:off x="5628725" y="1394675"/>
            <a:ext cx="2668500" cy="2893800"/>
          </a:xfrm>
          <a:prstGeom prst="rect">
            <a:avLst/>
          </a:prstGeom>
          <a:noFill/>
          <a:ln cap="flat" cmpd="sng" w="19050">
            <a:solidFill>
              <a:schemeClr val="lt1"/>
            </a:solidFill>
            <a:prstDash val="dot"/>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Source Sans Pro"/>
                <a:ea typeface="Source Sans Pro"/>
                <a:cs typeface="Source Sans Pro"/>
                <a:sym typeface="Source Sans Pro"/>
              </a:rPr>
              <a:t>On May 10, 1963, Dr. King and other leaders announced an agreement from the city of Birmingham to desegregate lunch counters, restrooms, drinking fountains, and dressing rooms within 90 days. The city also agreed make hiring practices fair for Black citizens.</a:t>
            </a:r>
            <a:endParaRPr b="1" sz="1600">
              <a:solidFill>
                <a:schemeClr val="lt1"/>
              </a:solidFill>
              <a:latin typeface="Source Sans Pro"/>
              <a:ea typeface="Source Sans Pro"/>
              <a:cs typeface="Source Sans Pro"/>
              <a:sym typeface="Source Sans Pro"/>
            </a:endParaRPr>
          </a:p>
        </p:txBody>
      </p:sp>
      <p:pic>
        <p:nvPicPr>
          <p:cNvPr id="126" name="Google Shape;126;p20"/>
          <p:cNvPicPr preferRelativeResize="0"/>
          <p:nvPr/>
        </p:nvPicPr>
        <p:blipFill>
          <a:blip r:embed="rId3">
            <a:alphaModFix/>
          </a:blip>
          <a:stretch>
            <a:fillRect/>
          </a:stretch>
        </p:blipFill>
        <p:spPr>
          <a:xfrm>
            <a:off x="7936650" y="3888275"/>
            <a:ext cx="590650" cy="590650"/>
          </a:xfrm>
          <a:prstGeom prst="rect">
            <a:avLst/>
          </a:prstGeom>
          <a:noFill/>
          <a:ln>
            <a:noFill/>
          </a:ln>
        </p:spPr>
      </p:pic>
      <p:pic>
        <p:nvPicPr>
          <p:cNvPr descr="On May 2, 1963, black children, trained in nonviolent tactics, gathered in Birmingham, Alabama, to protest racial segregation. Over the course of the protest, children were arrested, blasted with fire hoses, clubbed and attacked by dogs. Images of the children appeared on television and in newspapers around the world, provoking global outrage. The Birmingham, Alabama, Children's Crusade continued through May 10th." id="127" name="Google Shape;127;p20" title="Black Children Arrested &amp; Assaulted in Birmingham">
            <a:hlinkClick r:id="rId4"/>
          </p:cNvPr>
          <p:cNvPicPr preferRelativeResize="0"/>
          <p:nvPr/>
        </p:nvPicPr>
        <p:blipFill>
          <a:blip r:embed="rId5">
            <a:alphaModFix/>
          </a:blip>
          <a:stretch>
            <a:fillRect/>
          </a:stretch>
        </p:blipFill>
        <p:spPr>
          <a:xfrm>
            <a:off x="760625" y="760750"/>
            <a:ext cx="4572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Gremio template">
  <a:themeElements>
    <a:clrScheme name="Custom 347">
      <a:dk1>
        <a:srgbClr val="25516C"/>
      </a:dk1>
      <a:lt1>
        <a:srgbClr val="FFFFFF"/>
      </a:lt1>
      <a:dk2>
        <a:srgbClr val="666666"/>
      </a:dk2>
      <a:lt2>
        <a:srgbClr val="E2E7E9"/>
      </a:lt2>
      <a:accent1>
        <a:srgbClr val="00BEF2"/>
      </a:accent1>
      <a:accent2>
        <a:srgbClr val="2D82B0"/>
      </a:accent2>
      <a:accent3>
        <a:srgbClr val="25516C"/>
      </a:accent3>
      <a:accent4>
        <a:srgbClr val="67D6E9"/>
      </a:accent4>
      <a:accent5>
        <a:srgbClr val="41A2B3"/>
      </a:accent5>
      <a:accent6>
        <a:srgbClr val="0C8196"/>
      </a:accent6>
      <a:hlink>
        <a:srgbClr val="2D82B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