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loc.gov/item/2003688129/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Image: </a:t>
            </a:r>
            <a:r>
              <a:rPr lang="en" u="sng">
                <a:solidFill>
                  <a:schemeClr val="hlink"/>
                </a:solidFill>
                <a:hlinkClick r:id="rId2"/>
              </a:rPr>
              <a:t>Library of Congress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5b868ada7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5b868ada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8104e5027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8104e5027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104e5027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8104e5027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8104e5027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8104e5027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1667" y="4421167"/>
            <a:ext cx="722325" cy="72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1700" y="54538"/>
            <a:ext cx="6712550" cy="503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200825" y="2955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student’s name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530075" y="1479225"/>
            <a:ext cx="8355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2"/>
                </a:solidFill>
              </a:rPr>
              <a:t>I think that MLK’s dream was  (click to add your response) </a:t>
            </a:r>
            <a:endParaRPr sz="2100">
              <a:solidFill>
                <a:schemeClr val="lt2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9525" y="3505150"/>
            <a:ext cx="2184476" cy="1638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" y="4421167"/>
            <a:ext cx="722325" cy="72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200825" y="2955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student’s name</a:t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530075" y="1479225"/>
            <a:ext cx="8355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2"/>
                </a:solidFill>
              </a:rPr>
              <a:t>I think that MLK’s dream was  (click to add your response) </a:t>
            </a:r>
            <a:endParaRPr sz="2100">
              <a:solidFill>
                <a:schemeClr val="lt2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9525" y="3505150"/>
            <a:ext cx="2184476" cy="1638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" y="4421167"/>
            <a:ext cx="722325" cy="72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200825" y="2955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student’s name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530075" y="1479225"/>
            <a:ext cx="8355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2"/>
                </a:solidFill>
              </a:rPr>
              <a:t>I think that MLK’s dream was  (click to add your response) </a:t>
            </a:r>
            <a:endParaRPr sz="2100">
              <a:solidFill>
                <a:schemeClr val="lt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9525" y="3505150"/>
            <a:ext cx="2184476" cy="1638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" y="4421167"/>
            <a:ext cx="722325" cy="72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200825" y="2955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student’s name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530075" y="1479225"/>
            <a:ext cx="8355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2"/>
                </a:solidFill>
              </a:rPr>
              <a:t>I think that MLK’s dream was  (click to add your response) </a:t>
            </a:r>
            <a:endParaRPr sz="2100">
              <a:solidFill>
                <a:schemeClr val="lt2"/>
              </a:solidFill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9525" y="3505150"/>
            <a:ext cx="2184476" cy="1638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" y="4421167"/>
            <a:ext cx="722325" cy="72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