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</p:sldIdLst>
  <p:sldSz cy="10287000" cx="18288000"/>
  <p:notesSz cx="6858000" cy="9144000"/>
  <p:embeddedFontLst>
    <p:embeddedFont>
      <p:font typeface="Inter SemiBold"/>
      <p:regular r:id="rId27"/>
      <p:bold r:id="rId28"/>
    </p:embeddedFont>
    <p:embeddedFont>
      <p:font typeface="Inter"/>
      <p:regular r:id="rId29"/>
      <p:bold r:id="rId30"/>
    </p:embeddedFont>
    <p:embeddedFont>
      <p:font typeface="Newsreader"/>
      <p:regular r:id="rId31"/>
      <p:bold r:id="rId32"/>
      <p:italic r:id="rId33"/>
      <p:boldItalic r:id="rId34"/>
    </p:embeddedFont>
    <p:embeddedFont>
      <p:font typeface="Coustard"/>
      <p:regular r:id="rId3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CA7EDF7B-BD32-4E9F-B965-033F69E4E7D0}">
  <a:tblStyle styleId="{CA7EDF7B-BD32-4E9F-B965-033F69E4E7D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font" Target="fonts/InterSemiBold-bold.fntdata"/><Relationship Id="rId27" Type="http://schemas.openxmlformats.org/officeDocument/2006/relationships/font" Target="fonts/InterSemiBold-regular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font" Target="fonts/Inter-regular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Newsreader-regular.fntdata"/><Relationship Id="rId30" Type="http://schemas.openxmlformats.org/officeDocument/2006/relationships/font" Target="fonts/Inter-bold.fntdata"/><Relationship Id="rId11" Type="http://schemas.openxmlformats.org/officeDocument/2006/relationships/slide" Target="slides/slide5.xml"/><Relationship Id="rId33" Type="http://schemas.openxmlformats.org/officeDocument/2006/relationships/font" Target="fonts/Newsreader-italic.fntdata"/><Relationship Id="rId10" Type="http://schemas.openxmlformats.org/officeDocument/2006/relationships/slide" Target="slides/slide4.xml"/><Relationship Id="rId32" Type="http://schemas.openxmlformats.org/officeDocument/2006/relationships/font" Target="fonts/Newsreader-bold.fntdata"/><Relationship Id="rId13" Type="http://schemas.openxmlformats.org/officeDocument/2006/relationships/slide" Target="slides/slide7.xml"/><Relationship Id="rId35" Type="http://schemas.openxmlformats.org/officeDocument/2006/relationships/font" Target="fonts/Coustard-regular.fntdata"/><Relationship Id="rId12" Type="http://schemas.openxmlformats.org/officeDocument/2006/relationships/slide" Target="slides/slide6.xml"/><Relationship Id="rId34" Type="http://schemas.openxmlformats.org/officeDocument/2006/relationships/font" Target="fonts/Newsreader-boldItalic.fntdata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lidescarnival.com/" TargetMode="Externa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engadget.com/2017-09-19-us-navy-high-tech-submarine-xbox-controller.html" TargetMode="Externa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youtube.com/watch?v=klqujL4SlV4" TargetMode="Externa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csmonitor.com/Science/2017/0216/We-can-clone-a-woolly-mammoth.-But-should-we" TargetMode="Externa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usatoday.com/story/money/2023/07/20/mcdonalds-lawsuit-hot-chicken-nugget/70436203007/" TargetMode="Externa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Slide template: </a:t>
            </a:r>
            <a:r>
              <a:rPr lang="en-US" u="sng">
                <a:solidFill>
                  <a:schemeClr val="hlink"/>
                </a:solidFill>
                <a:hlinkClick r:id="rId2"/>
              </a:rPr>
              <a:t>Slides Carnival</a:t>
            </a:r>
            <a:endParaRPr/>
          </a:p>
        </p:txBody>
      </p:sp>
      <p:sp>
        <p:nvSpPr>
          <p:cNvPr id="82" name="Google Shape;82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243ce64f9d9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g243ce64f9d9_0_1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243ce64f9d9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g243ce64f9d9_0_8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2805e623bbd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700" u="sng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Edgadget.com</a:t>
            </a:r>
            <a:endParaRPr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g2805e623bbd_0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2805e623bbd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2"/>
              </a:rPr>
              <a:t>Center Civic Education</a:t>
            </a:r>
            <a:endParaRPr/>
          </a:p>
        </p:txBody>
      </p:sp>
      <p:sp>
        <p:nvSpPr>
          <p:cNvPr id="335" name="Google Shape;335;g2805e623bbd_0_2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2805e623bbd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7" name="Google Shape;357;g2805e623bbd_0_6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2805e623bbd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700" u="sng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CSMonitor.com</a:t>
            </a:r>
            <a:endParaRPr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9" name="Google Shape;379;g2805e623bbd_0_4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2805e623bbd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700" u="sng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USA Today</a:t>
            </a:r>
            <a:endParaRPr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1" name="Google Shape;401;g2805e623bbd_0_8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3" name="Google Shape;423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2805e623bbd_0_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9" name="Google Shape;439;g2805e623bbd_0_14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Vocabulary Support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 typeface="Newsreader"/>
              <a:buChar char="●"/>
            </a:pPr>
            <a:r>
              <a:rPr lang="en-US" sz="1200">
                <a:solidFill>
                  <a:srgbClr val="231F20"/>
                </a:solidFill>
                <a:latin typeface="Newsreader"/>
                <a:ea typeface="Newsreader"/>
                <a:cs typeface="Newsreader"/>
                <a:sym typeface="Newsreader"/>
              </a:rPr>
              <a:t>Source: Communication tools or channels used to share and store information, news and data</a:t>
            </a:r>
            <a:endParaRPr/>
          </a:p>
        </p:txBody>
      </p:sp>
      <p:sp>
        <p:nvSpPr>
          <p:cNvPr id="112" name="Google Shape;112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43ce64f9d9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Vocabulary Support - Audience is also referred to as the media consumer</a:t>
            </a:r>
            <a:endParaRPr/>
          </a:p>
          <a:p>
            <a:pPr indent="-30480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 typeface="Newsreader"/>
              <a:buChar char="●"/>
            </a:pPr>
            <a:r>
              <a:rPr lang="en-US" sz="1200">
                <a:solidFill>
                  <a:srgbClr val="231F20"/>
                </a:solidFill>
                <a:latin typeface="Newsreader"/>
                <a:ea typeface="Newsreader"/>
                <a:cs typeface="Newsreader"/>
                <a:sym typeface="Newsreader"/>
              </a:rPr>
              <a:t>Media Consumer: A person who receives and interprets media texts or images</a:t>
            </a:r>
            <a:endParaRPr/>
          </a:p>
        </p:txBody>
      </p:sp>
      <p:sp>
        <p:nvSpPr>
          <p:cNvPr id="134" name="Google Shape;134;g243ce64f9d9_0_2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43ce64f9d9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g243ce64f9d9_0_4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43ce64f9d9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Vocabulary Support:</a:t>
            </a:r>
            <a:endParaRPr sz="1200">
              <a:solidFill>
                <a:srgbClr val="231F20"/>
              </a:solidFill>
              <a:latin typeface="Newsreader"/>
              <a:ea typeface="Newsreader"/>
              <a:cs typeface="Newsreader"/>
              <a:sym typeface="Newsreader"/>
            </a:endParaRPr>
          </a:p>
          <a:p>
            <a:pPr indent="-30480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 typeface="Newsreader"/>
              <a:buChar char="●"/>
            </a:pPr>
            <a:r>
              <a:rPr lang="en-US" sz="1200">
                <a:solidFill>
                  <a:srgbClr val="231F20"/>
                </a:solidFill>
                <a:latin typeface="Newsreader"/>
                <a:ea typeface="Newsreader"/>
                <a:cs typeface="Newsreader"/>
                <a:sym typeface="Newsreader"/>
              </a:rPr>
              <a:t>Fact-check: To verify the accuracy of statements or news stories</a:t>
            </a:r>
            <a:endParaRPr/>
          </a:p>
        </p:txBody>
      </p:sp>
      <p:sp>
        <p:nvSpPr>
          <p:cNvPr id="168" name="Google Shape;168;g243ce64f9d9_0_5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43ce64f9d9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Vocabulary Support:</a:t>
            </a:r>
            <a:endParaRPr/>
          </a:p>
          <a:p>
            <a:pPr indent="-30480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 typeface="Newsreader"/>
              <a:buChar char="●"/>
            </a:pPr>
            <a:r>
              <a:rPr lang="en-US" sz="1200">
                <a:solidFill>
                  <a:srgbClr val="231F20"/>
                </a:solidFill>
                <a:latin typeface="Newsreader"/>
                <a:ea typeface="Newsreader"/>
                <a:cs typeface="Newsreader"/>
                <a:sym typeface="Newsreader"/>
              </a:rPr>
              <a:t>Corroborate: To support with evidence or authority</a:t>
            </a:r>
            <a:endParaRPr sz="1200">
              <a:solidFill>
                <a:srgbClr val="231F20"/>
              </a:solidFill>
              <a:latin typeface="Newsreader"/>
              <a:ea typeface="Newsreader"/>
              <a:cs typeface="Newsreader"/>
              <a:sym typeface="Newsreader"/>
            </a:endParaRPr>
          </a:p>
          <a:p>
            <a:pPr indent="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g243ce64f9d9_0_6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243ce64f9d9_0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g243ce64f9d9_0_12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Vocabulary Support:</a:t>
            </a:r>
            <a:endParaRPr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 typeface="Newsreader"/>
              <a:buChar char="●"/>
            </a:pPr>
            <a:r>
              <a:rPr lang="en-US" sz="1200">
                <a:solidFill>
                  <a:srgbClr val="231F20"/>
                </a:solidFill>
                <a:latin typeface="Newsreader"/>
                <a:ea typeface="Newsreader"/>
                <a:cs typeface="Newsreader"/>
                <a:sym typeface="Newsreader"/>
              </a:rPr>
              <a:t>Fake News: Inaccurate or false information spread online by either news services or via social media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26" name="Google Shape;226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7.png"/><Relationship Id="rId6" Type="http://schemas.openxmlformats.org/officeDocument/2006/relationships/image" Target="../media/image9.png"/><Relationship Id="rId7" Type="http://schemas.openxmlformats.org/officeDocument/2006/relationships/image" Target="../media/image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png"/><Relationship Id="rId4" Type="http://schemas.openxmlformats.org/officeDocument/2006/relationships/hyperlink" Target="https://docs.google.com/document/d/1mRMJOBR8QveXwJ6kP97HbedoayD0wzrT-WYaqF7FTo8/copy" TargetMode="External"/><Relationship Id="rId5" Type="http://schemas.openxmlformats.org/officeDocument/2006/relationships/hyperlink" Target="https://corporate.exxonmobil.com/news/reporting-and-publications/sustainability-report/environment/advancing-climate-solutions" TargetMode="External"/><Relationship Id="rId6" Type="http://schemas.openxmlformats.org/officeDocument/2006/relationships/hyperlink" Target="https://www.health.harvard.edu/newsletter_article/The_handiwork_of_good_health#:~:text=Soap%20and%20water%20don't,removing%20them%20from%20your%20hands.&amp;text=In%20fact%2C%20if%20your%20hands,reduce%20alcohol's%20germ%2Dkilling%20power." TargetMode="External"/><Relationship Id="rId7" Type="http://schemas.openxmlformats.org/officeDocument/2006/relationships/hyperlink" Target="https://zapatopi.net/treeoctopus/" TargetMode="External"/><Relationship Id="rId8" Type="http://schemas.openxmlformats.org/officeDocument/2006/relationships/image" Target="../media/image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png"/><Relationship Id="rId4" Type="http://schemas.openxmlformats.org/officeDocument/2006/relationships/image" Target="../media/image9.png"/><Relationship Id="rId5" Type="http://schemas.openxmlformats.org/officeDocument/2006/relationships/image" Target="../media/image18.png"/><Relationship Id="rId6" Type="http://schemas.openxmlformats.org/officeDocument/2006/relationships/image" Target="../media/image26.jpg"/><Relationship Id="rId7" Type="http://schemas.openxmlformats.org/officeDocument/2006/relationships/image" Target="../media/image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png"/><Relationship Id="rId4" Type="http://schemas.openxmlformats.org/officeDocument/2006/relationships/image" Target="../media/image9.png"/><Relationship Id="rId5" Type="http://schemas.openxmlformats.org/officeDocument/2006/relationships/image" Target="../media/image18.png"/><Relationship Id="rId6" Type="http://schemas.openxmlformats.org/officeDocument/2006/relationships/image" Target="../media/image27.png"/><Relationship Id="rId7" Type="http://schemas.openxmlformats.org/officeDocument/2006/relationships/image" Target="../media/image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.png"/><Relationship Id="rId4" Type="http://schemas.openxmlformats.org/officeDocument/2006/relationships/image" Target="../media/image9.png"/><Relationship Id="rId5" Type="http://schemas.openxmlformats.org/officeDocument/2006/relationships/image" Target="../media/image18.png"/><Relationship Id="rId6" Type="http://schemas.openxmlformats.org/officeDocument/2006/relationships/hyperlink" Target="https://www.youtube.com/watch?v=klqujL4SlV4" TargetMode="External"/><Relationship Id="rId7" Type="http://schemas.openxmlformats.org/officeDocument/2006/relationships/image" Target="../media/image31.png"/><Relationship Id="rId8" Type="http://schemas.openxmlformats.org/officeDocument/2006/relationships/image" Target="../media/image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png"/><Relationship Id="rId4" Type="http://schemas.openxmlformats.org/officeDocument/2006/relationships/image" Target="../media/image9.png"/><Relationship Id="rId5" Type="http://schemas.openxmlformats.org/officeDocument/2006/relationships/image" Target="../media/image18.png"/><Relationship Id="rId6" Type="http://schemas.openxmlformats.org/officeDocument/2006/relationships/image" Target="../media/image29.png"/><Relationship Id="rId7" Type="http://schemas.openxmlformats.org/officeDocument/2006/relationships/image" Target="../media/image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.png"/><Relationship Id="rId4" Type="http://schemas.openxmlformats.org/officeDocument/2006/relationships/image" Target="../media/image9.png"/><Relationship Id="rId5" Type="http://schemas.openxmlformats.org/officeDocument/2006/relationships/image" Target="../media/image18.png"/><Relationship Id="rId6" Type="http://schemas.openxmlformats.org/officeDocument/2006/relationships/image" Target="../media/image28.png"/><Relationship Id="rId7" Type="http://schemas.openxmlformats.org/officeDocument/2006/relationships/image" Target="../media/image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.png"/><Relationship Id="rId4" Type="http://schemas.openxmlformats.org/officeDocument/2006/relationships/image" Target="../media/image9.png"/><Relationship Id="rId5" Type="http://schemas.openxmlformats.org/officeDocument/2006/relationships/image" Target="../media/image18.png"/><Relationship Id="rId6" Type="http://schemas.openxmlformats.org/officeDocument/2006/relationships/image" Target="../media/image33.png"/><Relationship Id="rId7" Type="http://schemas.openxmlformats.org/officeDocument/2006/relationships/image" Target="../media/image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7.png"/><Relationship Id="rId6" Type="http://schemas.openxmlformats.org/officeDocument/2006/relationships/image" Target="../media/image9.png"/><Relationship Id="rId7" Type="http://schemas.openxmlformats.org/officeDocument/2006/relationships/image" Target="../media/image6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Relationship Id="rId4" Type="http://schemas.openxmlformats.org/officeDocument/2006/relationships/image" Target="../media/image8.png"/><Relationship Id="rId5" Type="http://schemas.openxmlformats.org/officeDocument/2006/relationships/image" Target="../media/image12.png"/><Relationship Id="rId6" Type="http://schemas.openxmlformats.org/officeDocument/2006/relationships/image" Target="../media/image10.png"/><Relationship Id="rId7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Relationship Id="rId4" Type="http://schemas.openxmlformats.org/officeDocument/2006/relationships/image" Target="../media/image25.png"/><Relationship Id="rId5" Type="http://schemas.openxmlformats.org/officeDocument/2006/relationships/image" Target="../media/image20.png"/><Relationship Id="rId6" Type="http://schemas.openxmlformats.org/officeDocument/2006/relationships/image" Target="../media/image24.png"/><Relationship Id="rId7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jpg"/><Relationship Id="rId4" Type="http://schemas.openxmlformats.org/officeDocument/2006/relationships/image" Target="../media/image8.png"/><Relationship Id="rId5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Relationship Id="rId4" Type="http://schemas.openxmlformats.org/officeDocument/2006/relationships/image" Target="../media/image8.png"/><Relationship Id="rId5" Type="http://schemas.openxmlformats.org/officeDocument/2006/relationships/image" Target="../media/image13.png"/><Relationship Id="rId6" Type="http://schemas.openxmlformats.org/officeDocument/2006/relationships/image" Target="../media/image15.png"/><Relationship Id="rId7" Type="http://schemas.openxmlformats.org/officeDocument/2006/relationships/image" Target="../media/image21.png"/><Relationship Id="rId8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Relationship Id="rId4" Type="http://schemas.openxmlformats.org/officeDocument/2006/relationships/image" Target="../media/image8.png"/><Relationship Id="rId5" Type="http://schemas.openxmlformats.org/officeDocument/2006/relationships/image" Target="../media/image35.png"/><Relationship Id="rId6" Type="http://schemas.openxmlformats.org/officeDocument/2006/relationships/image" Target="../media/image32.png"/><Relationship Id="rId7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Relationship Id="rId4" Type="http://schemas.openxmlformats.org/officeDocument/2006/relationships/image" Target="../media/image22.png"/><Relationship Id="rId5" Type="http://schemas.openxmlformats.org/officeDocument/2006/relationships/image" Target="../media/image30.png"/><Relationship Id="rId6" Type="http://schemas.openxmlformats.org/officeDocument/2006/relationships/image" Target="../media/image23.png"/><Relationship Id="rId7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png"/><Relationship Id="rId4" Type="http://schemas.openxmlformats.org/officeDocument/2006/relationships/hyperlink" Target="http://www.youtube.com/watch?v=g2AdkNH-kWA" TargetMode="External"/><Relationship Id="rId5" Type="http://schemas.openxmlformats.org/officeDocument/2006/relationships/image" Target="../media/image19.jpg"/><Relationship Id="rId6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24325" y="-451377"/>
            <a:ext cx="22249083" cy="11189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5" name="Google Shape;85;p13"/>
          <p:cNvGrpSpPr/>
          <p:nvPr/>
        </p:nvGrpSpPr>
        <p:grpSpPr>
          <a:xfrm>
            <a:off x="1273181" y="1307760"/>
            <a:ext cx="9246830" cy="3230782"/>
            <a:chOff x="0" y="-38100"/>
            <a:chExt cx="2435363" cy="850900"/>
          </a:xfrm>
        </p:grpSpPr>
        <p:sp>
          <p:nvSpPr>
            <p:cNvPr id="86" name="Google Shape;86;p13"/>
            <p:cNvSpPr/>
            <p:nvPr/>
          </p:nvSpPr>
          <p:spPr>
            <a:xfrm>
              <a:off x="0" y="0"/>
              <a:ext cx="2435363" cy="232537"/>
            </a:xfrm>
            <a:custGeom>
              <a:rect b="b" l="l" r="r" t="t"/>
              <a:pathLst>
                <a:path extrusionOk="0" h="232537" w="2435363">
                  <a:moveTo>
                    <a:pt x="0" y="0"/>
                  </a:moveTo>
                  <a:lnTo>
                    <a:pt x="2435363" y="0"/>
                  </a:lnTo>
                  <a:lnTo>
                    <a:pt x="2435363" y="232537"/>
                  </a:lnTo>
                  <a:lnTo>
                    <a:pt x="0" y="232537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87" name="Google Shape;87;p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8" name="Google Shape;88;p13"/>
          <p:cNvGrpSpPr/>
          <p:nvPr/>
        </p:nvGrpSpPr>
        <p:grpSpPr>
          <a:xfrm>
            <a:off x="1273181" y="6886672"/>
            <a:ext cx="9246771" cy="3230759"/>
            <a:chOff x="0" y="-38100"/>
            <a:chExt cx="2435363" cy="850900"/>
          </a:xfrm>
        </p:grpSpPr>
        <p:sp>
          <p:nvSpPr>
            <p:cNvPr id="89" name="Google Shape;89;p13"/>
            <p:cNvSpPr/>
            <p:nvPr/>
          </p:nvSpPr>
          <p:spPr>
            <a:xfrm>
              <a:off x="0" y="0"/>
              <a:ext cx="2435363" cy="476095"/>
            </a:xfrm>
            <a:custGeom>
              <a:rect b="b" l="l" r="r" t="t"/>
              <a:pathLst>
                <a:path extrusionOk="0" h="476095" w="2435363">
                  <a:moveTo>
                    <a:pt x="0" y="0"/>
                  </a:moveTo>
                  <a:lnTo>
                    <a:pt x="2435363" y="0"/>
                  </a:lnTo>
                  <a:lnTo>
                    <a:pt x="2435363" y="476095"/>
                  </a:lnTo>
                  <a:lnTo>
                    <a:pt x="0" y="476095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90" name="Google Shape;90;p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1" name="Google Shape;91;p13"/>
          <p:cNvGrpSpPr/>
          <p:nvPr/>
        </p:nvGrpSpPr>
        <p:grpSpPr>
          <a:xfrm>
            <a:off x="1273218" y="3131806"/>
            <a:ext cx="9246830" cy="4739822"/>
            <a:chOff x="0" y="-38100"/>
            <a:chExt cx="2435363" cy="1248340"/>
          </a:xfrm>
        </p:grpSpPr>
        <p:sp>
          <p:nvSpPr>
            <p:cNvPr id="92" name="Google Shape;92;p13"/>
            <p:cNvSpPr/>
            <p:nvPr/>
          </p:nvSpPr>
          <p:spPr>
            <a:xfrm>
              <a:off x="0" y="0"/>
              <a:ext cx="2435363" cy="1210240"/>
            </a:xfrm>
            <a:custGeom>
              <a:rect b="b" l="l" r="r" t="t"/>
              <a:pathLst>
                <a:path extrusionOk="0" h="1210240" w="2435363">
                  <a:moveTo>
                    <a:pt x="0" y="0"/>
                  </a:moveTo>
                  <a:lnTo>
                    <a:pt x="2435363" y="0"/>
                  </a:lnTo>
                  <a:lnTo>
                    <a:pt x="2435363" y="1210240"/>
                  </a:lnTo>
                  <a:lnTo>
                    <a:pt x="0" y="1210240"/>
                  </a:lnTo>
                  <a:lnTo>
                    <a:pt x="0" y="0"/>
                  </a:lnTo>
                </a:path>
              </a:pathLst>
            </a:custGeom>
            <a:solidFill>
              <a:srgbClr val="143EFF"/>
            </a:solidFill>
            <a:ln>
              <a:noFill/>
            </a:ln>
          </p:spPr>
        </p:sp>
        <p:sp>
          <p:nvSpPr>
            <p:cNvPr id="93" name="Google Shape;93;p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4" name="Google Shape;94;p13"/>
          <p:cNvSpPr/>
          <p:nvPr/>
        </p:nvSpPr>
        <p:spPr>
          <a:xfrm rot="-1185018">
            <a:off x="513267" y="5215304"/>
            <a:ext cx="1764581" cy="5189945"/>
          </a:xfrm>
          <a:custGeom>
            <a:rect b="b" l="l" r="r" t="t"/>
            <a:pathLst>
              <a:path extrusionOk="0" h="5196428" w="1766785">
                <a:moveTo>
                  <a:pt x="0" y="0"/>
                </a:moveTo>
                <a:lnTo>
                  <a:pt x="1766785" y="0"/>
                </a:lnTo>
                <a:lnTo>
                  <a:pt x="1766785" y="5196428"/>
                </a:lnTo>
                <a:lnTo>
                  <a:pt x="0" y="51964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95" name="Google Shape;95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316627" y="952675"/>
            <a:ext cx="6802076" cy="7804581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3"/>
          <p:cNvSpPr txBox="1"/>
          <p:nvPr/>
        </p:nvSpPr>
        <p:spPr>
          <a:xfrm>
            <a:off x="1943950" y="3719763"/>
            <a:ext cx="8117400" cy="227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195">
                <a:solidFill>
                  <a:schemeClr val="lt1"/>
                </a:solidFill>
                <a:latin typeface="Coustard"/>
                <a:ea typeface="Coustard"/>
                <a:cs typeface="Coustard"/>
                <a:sym typeface="Coustard"/>
              </a:rPr>
              <a:t>Escape </a:t>
            </a:r>
            <a:endParaRPr sz="8195">
              <a:solidFill>
                <a:schemeClr val="lt1"/>
              </a:solidFill>
              <a:latin typeface="Coustard"/>
              <a:ea typeface="Coustard"/>
              <a:cs typeface="Coustard"/>
              <a:sym typeface="Coustard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195">
                <a:solidFill>
                  <a:schemeClr val="lt1"/>
                </a:solidFill>
                <a:latin typeface="Coustard"/>
                <a:ea typeface="Coustard"/>
                <a:cs typeface="Coustard"/>
                <a:sym typeface="Coustard"/>
              </a:rPr>
              <a:t>Misinformation</a:t>
            </a:r>
            <a:endParaRPr sz="600">
              <a:solidFill>
                <a:schemeClr val="lt1"/>
              </a:solidFill>
            </a:endParaRPr>
          </a:p>
        </p:txBody>
      </p:sp>
      <p:sp>
        <p:nvSpPr>
          <p:cNvPr id="97" name="Google Shape;97;p13"/>
          <p:cNvSpPr txBox="1"/>
          <p:nvPr/>
        </p:nvSpPr>
        <p:spPr>
          <a:xfrm>
            <a:off x="2918369" y="7310329"/>
            <a:ext cx="59565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13"/>
          <p:cNvSpPr txBox="1"/>
          <p:nvPr/>
        </p:nvSpPr>
        <p:spPr>
          <a:xfrm>
            <a:off x="2191525" y="6408850"/>
            <a:ext cx="6802200" cy="6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100">
                <a:solidFill>
                  <a:schemeClr val="accent6"/>
                </a:solidFill>
                <a:latin typeface="Newsreader"/>
                <a:ea typeface="Newsreader"/>
                <a:cs typeface="Newsreader"/>
                <a:sym typeface="Newsreader"/>
              </a:rPr>
              <a:t>Should I believe everything I see and hear online?</a:t>
            </a:r>
            <a:endParaRPr sz="430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9" name="Google Shape;9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0450" y="113225"/>
            <a:ext cx="1981074" cy="1981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43EFF">
            <a:alpha val="24710"/>
          </a:srgbClr>
        </a:solidFill>
      </p:bgPr>
    </p:bg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31900" y="8598327"/>
            <a:ext cx="1587800" cy="1449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700525" y="175342"/>
            <a:ext cx="1089150" cy="1494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3425" y="716697"/>
            <a:ext cx="1806050" cy="176705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47" name="Google Shape;247;p22"/>
          <p:cNvGraphicFramePr/>
          <p:nvPr/>
        </p:nvGraphicFramePr>
        <p:xfrm>
          <a:off x="2999950" y="7167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{CA7EDF7B-BD32-4E9F-B965-033F69E4E7D0}</a:tableStyleId>
              </a:tblPr>
              <a:tblGrid>
                <a:gridCol w="2535775"/>
                <a:gridCol w="10234325"/>
              </a:tblGrid>
              <a:tr h="15763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6400">
                          <a:solidFill>
                            <a:schemeClr val="accent6"/>
                          </a:solidFill>
                          <a:latin typeface="Newsreader"/>
                          <a:ea typeface="Newsreader"/>
                          <a:cs typeface="Newsreader"/>
                          <a:sym typeface="Newsreader"/>
                        </a:rPr>
                        <a:t>E</a:t>
                      </a:r>
                      <a:endParaRPr b="1" sz="4900">
                        <a:solidFill>
                          <a:schemeClr val="accent6"/>
                        </a:solidFill>
                        <a:latin typeface="Newsreader"/>
                        <a:ea typeface="Newsreader"/>
                        <a:cs typeface="Newsreader"/>
                        <a:sym typeface="Newsreader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4100">
                          <a:solidFill>
                            <a:srgbClr val="143EFF"/>
                          </a:solidFill>
                          <a:latin typeface="Newsreader"/>
                          <a:ea typeface="Newsreader"/>
                          <a:cs typeface="Newsreader"/>
                          <a:sym typeface="Newsreader"/>
                        </a:rPr>
                        <a:t>Evidence</a:t>
                      </a:r>
                      <a:endParaRPr b="1" sz="4100">
                        <a:solidFill>
                          <a:srgbClr val="143EFF"/>
                        </a:solidFill>
                        <a:latin typeface="Newsreader"/>
                        <a:ea typeface="Newsreader"/>
                        <a:cs typeface="Newsreader"/>
                        <a:sym typeface="Newsreader"/>
                      </a:endParaRPr>
                    </a:p>
                    <a:p>
                      <a:pPr indent="0" lvl="0" marL="0" rtl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600">
                          <a:solidFill>
                            <a:srgbClr val="143EFF"/>
                          </a:solidFill>
                          <a:latin typeface="Newsreader"/>
                          <a:ea typeface="Newsreader"/>
                          <a:cs typeface="Newsreader"/>
                          <a:sym typeface="Newsreader"/>
                        </a:rPr>
                        <a:t>Can you confirm the facts are true?</a:t>
                      </a:r>
                      <a:endParaRPr b="1" sz="3600">
                        <a:solidFill>
                          <a:srgbClr val="143EFF"/>
                        </a:solidFill>
                        <a:latin typeface="Newsreader"/>
                        <a:ea typeface="Newsreader"/>
                        <a:cs typeface="Newsreader"/>
                        <a:sym typeface="Newsreader"/>
                      </a:endParaRPr>
                    </a:p>
                  </a:txBody>
                  <a:tcPr marT="91425" marB="91425" marR="91425" marL="91425"/>
                </a:tc>
              </a:tr>
              <a:tr h="15763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6400">
                          <a:solidFill>
                            <a:schemeClr val="accent6"/>
                          </a:solidFill>
                          <a:latin typeface="Newsreader"/>
                          <a:ea typeface="Newsreader"/>
                          <a:cs typeface="Newsreader"/>
                          <a:sym typeface="Newsreader"/>
                        </a:rPr>
                        <a:t>S</a:t>
                      </a:r>
                      <a:endParaRPr b="1" sz="5100">
                        <a:solidFill>
                          <a:schemeClr val="accent6"/>
                        </a:solidFill>
                        <a:latin typeface="Newsreader"/>
                        <a:ea typeface="Newsreader"/>
                        <a:cs typeface="Newsreader"/>
                        <a:sym typeface="Newsreader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4100">
                          <a:solidFill>
                            <a:srgbClr val="143EFF"/>
                          </a:solidFill>
                          <a:latin typeface="Newsreader"/>
                          <a:ea typeface="Newsreader"/>
                          <a:cs typeface="Newsreader"/>
                          <a:sym typeface="Newsreader"/>
                        </a:rPr>
                        <a:t>Source</a:t>
                      </a:r>
                      <a:endParaRPr b="1" sz="4100">
                        <a:solidFill>
                          <a:srgbClr val="143EFF"/>
                        </a:solidFill>
                        <a:latin typeface="Newsreader"/>
                        <a:ea typeface="Newsreader"/>
                        <a:cs typeface="Newsreader"/>
                        <a:sym typeface="Newsreader"/>
                      </a:endParaRPr>
                    </a:p>
                    <a:p>
                      <a:pPr indent="0" lvl="0" marL="0" rtl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600">
                          <a:solidFill>
                            <a:srgbClr val="143EFF"/>
                          </a:solidFill>
                          <a:latin typeface="Newsreader"/>
                          <a:ea typeface="Newsreader"/>
                          <a:cs typeface="Newsreader"/>
                          <a:sym typeface="Newsreader"/>
                        </a:rPr>
                        <a:t>Who produced it &amp; are they trustworthy?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15763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6400">
                          <a:solidFill>
                            <a:schemeClr val="accent6"/>
                          </a:solidFill>
                          <a:latin typeface="Newsreader"/>
                          <a:ea typeface="Newsreader"/>
                          <a:cs typeface="Newsreader"/>
                          <a:sym typeface="Newsreader"/>
                        </a:rPr>
                        <a:t>C</a:t>
                      </a:r>
                      <a:endParaRPr b="1" sz="5100">
                        <a:solidFill>
                          <a:schemeClr val="accent6"/>
                        </a:solidFill>
                        <a:latin typeface="Newsreader"/>
                        <a:ea typeface="Newsreader"/>
                        <a:cs typeface="Newsreader"/>
                        <a:sym typeface="Newsreader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4100">
                          <a:solidFill>
                            <a:srgbClr val="143EFF"/>
                          </a:solidFill>
                          <a:latin typeface="Newsreader"/>
                          <a:ea typeface="Newsreader"/>
                          <a:cs typeface="Newsreader"/>
                          <a:sym typeface="Newsreader"/>
                        </a:rPr>
                        <a:t>Context</a:t>
                      </a:r>
                      <a:endParaRPr b="1" sz="4100">
                        <a:solidFill>
                          <a:srgbClr val="143EFF"/>
                        </a:solidFill>
                        <a:latin typeface="Newsreader"/>
                        <a:ea typeface="Newsreader"/>
                        <a:cs typeface="Newsreader"/>
                        <a:sym typeface="Newsreader"/>
                      </a:endParaRPr>
                    </a:p>
                    <a:p>
                      <a:pPr indent="0" lvl="0" marL="0" rtl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600">
                          <a:solidFill>
                            <a:srgbClr val="143EFF"/>
                          </a:solidFill>
                          <a:latin typeface="Newsreader"/>
                          <a:ea typeface="Newsreader"/>
                          <a:cs typeface="Newsreader"/>
                          <a:sym typeface="Newsreader"/>
                        </a:rPr>
                        <a:t>Can you verify it with another trusted source?</a:t>
                      </a:r>
                      <a:endParaRPr b="1" sz="5100">
                        <a:solidFill>
                          <a:srgbClr val="143EFF"/>
                        </a:solidFill>
                        <a:latin typeface="Newsreader"/>
                        <a:ea typeface="Newsreader"/>
                        <a:cs typeface="Newsreader"/>
                        <a:sym typeface="Newsreader"/>
                      </a:endParaRPr>
                    </a:p>
                  </a:txBody>
                  <a:tcPr marT="91425" marB="91425" marR="91425" marL="91425"/>
                </a:tc>
              </a:tr>
              <a:tr h="15763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6400">
                          <a:solidFill>
                            <a:schemeClr val="accent6"/>
                          </a:solidFill>
                          <a:latin typeface="Newsreader"/>
                          <a:ea typeface="Newsreader"/>
                          <a:cs typeface="Newsreader"/>
                          <a:sym typeface="Newsreader"/>
                        </a:rPr>
                        <a:t>A</a:t>
                      </a:r>
                      <a:endParaRPr b="1" sz="5100">
                        <a:solidFill>
                          <a:schemeClr val="accent6"/>
                        </a:solidFill>
                        <a:latin typeface="Newsreader"/>
                        <a:ea typeface="Newsreader"/>
                        <a:cs typeface="Newsreader"/>
                        <a:sym typeface="Newsreader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4100">
                          <a:solidFill>
                            <a:srgbClr val="143EFF"/>
                          </a:solidFill>
                          <a:latin typeface="Newsreader"/>
                          <a:ea typeface="Newsreader"/>
                          <a:cs typeface="Newsreader"/>
                          <a:sym typeface="Newsreader"/>
                        </a:rPr>
                        <a:t>Audience</a:t>
                      </a:r>
                      <a:endParaRPr b="1" sz="4100">
                        <a:solidFill>
                          <a:srgbClr val="143EFF"/>
                        </a:solidFill>
                        <a:latin typeface="Newsreader"/>
                        <a:ea typeface="Newsreader"/>
                        <a:cs typeface="Newsreader"/>
                        <a:sym typeface="Newsreader"/>
                      </a:endParaRPr>
                    </a:p>
                    <a:p>
                      <a:pPr indent="0" lvl="0" marL="0" rtl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600">
                          <a:solidFill>
                            <a:srgbClr val="143EFF"/>
                          </a:solidFill>
                          <a:latin typeface="Newsreader"/>
                          <a:ea typeface="Newsreader"/>
                          <a:cs typeface="Newsreader"/>
                          <a:sym typeface="Newsreader"/>
                        </a:rPr>
                        <a:t>Who is supposed to see, hear or read it?</a:t>
                      </a:r>
                      <a:endParaRPr b="1" sz="5100">
                        <a:solidFill>
                          <a:srgbClr val="143EFF"/>
                        </a:solidFill>
                        <a:latin typeface="Newsreader"/>
                        <a:ea typeface="Newsreader"/>
                        <a:cs typeface="Newsreader"/>
                        <a:sym typeface="Newsreader"/>
                      </a:endParaRPr>
                    </a:p>
                  </a:txBody>
                  <a:tcPr marT="91425" marB="91425" marR="91425" marL="91425"/>
                </a:tc>
              </a:tr>
              <a:tr h="15763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6400">
                          <a:solidFill>
                            <a:schemeClr val="accent6"/>
                          </a:solidFill>
                          <a:latin typeface="Newsreader"/>
                          <a:ea typeface="Newsreader"/>
                          <a:cs typeface="Newsreader"/>
                          <a:sym typeface="Newsreader"/>
                        </a:rPr>
                        <a:t>P</a:t>
                      </a:r>
                      <a:endParaRPr b="1" sz="5100">
                        <a:solidFill>
                          <a:schemeClr val="accent6"/>
                        </a:solidFill>
                        <a:latin typeface="Newsreader"/>
                        <a:ea typeface="Newsreader"/>
                        <a:cs typeface="Newsreader"/>
                        <a:sym typeface="Newsreader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4100">
                          <a:solidFill>
                            <a:srgbClr val="143EFF"/>
                          </a:solidFill>
                          <a:latin typeface="Newsreader"/>
                          <a:ea typeface="Newsreader"/>
                          <a:cs typeface="Newsreader"/>
                          <a:sym typeface="Newsreader"/>
                        </a:rPr>
                        <a:t>Purpose</a:t>
                      </a:r>
                      <a:endParaRPr b="1" sz="4100">
                        <a:solidFill>
                          <a:srgbClr val="143EFF"/>
                        </a:solidFill>
                        <a:latin typeface="Newsreader"/>
                        <a:ea typeface="Newsreader"/>
                        <a:cs typeface="Newsreader"/>
                        <a:sym typeface="Newsreader"/>
                      </a:endParaRPr>
                    </a:p>
                    <a:p>
                      <a:pPr indent="0" lvl="0" marL="0" rtl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600">
                          <a:solidFill>
                            <a:srgbClr val="143EFF"/>
                          </a:solidFill>
                          <a:latin typeface="Newsreader"/>
                          <a:ea typeface="Newsreader"/>
                          <a:cs typeface="Newsreader"/>
                          <a:sym typeface="Newsreader"/>
                        </a:rPr>
                        <a:t>Why was it created?</a:t>
                      </a:r>
                      <a:endParaRPr b="1" sz="5100">
                        <a:solidFill>
                          <a:srgbClr val="143EFF"/>
                        </a:solidFill>
                        <a:latin typeface="Newsreader"/>
                        <a:ea typeface="Newsreader"/>
                        <a:cs typeface="Newsreader"/>
                        <a:sym typeface="Newsreader"/>
                      </a:endParaRPr>
                    </a:p>
                  </a:txBody>
                  <a:tcPr marT="91425" marB="91425" marR="91425" marL="91425"/>
                </a:tc>
              </a:tr>
              <a:tr h="15763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6400">
                          <a:solidFill>
                            <a:schemeClr val="accent6"/>
                          </a:solidFill>
                          <a:latin typeface="Newsreader"/>
                          <a:ea typeface="Newsreader"/>
                          <a:cs typeface="Newsreader"/>
                          <a:sym typeface="Newsreader"/>
                        </a:rPr>
                        <a:t>E</a:t>
                      </a:r>
                      <a:endParaRPr b="1" sz="5100">
                        <a:solidFill>
                          <a:schemeClr val="accent6"/>
                        </a:solidFill>
                        <a:latin typeface="Newsreader"/>
                        <a:ea typeface="Newsreader"/>
                        <a:cs typeface="Newsreader"/>
                        <a:sym typeface="Newsreader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4100">
                          <a:solidFill>
                            <a:srgbClr val="143EFF"/>
                          </a:solidFill>
                          <a:latin typeface="Newsreader"/>
                          <a:ea typeface="Newsreader"/>
                          <a:cs typeface="Newsreader"/>
                          <a:sym typeface="Newsreader"/>
                        </a:rPr>
                        <a:t>Execution</a:t>
                      </a:r>
                      <a:endParaRPr b="1" sz="4100">
                        <a:solidFill>
                          <a:srgbClr val="143EFF"/>
                        </a:solidFill>
                        <a:latin typeface="Newsreader"/>
                        <a:ea typeface="Newsreader"/>
                        <a:cs typeface="Newsreader"/>
                        <a:sym typeface="Newsreader"/>
                      </a:endParaRPr>
                    </a:p>
                    <a:p>
                      <a:pPr indent="0" lvl="0" marL="0" rtl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600">
                          <a:solidFill>
                            <a:srgbClr val="143EFF"/>
                          </a:solidFill>
                          <a:latin typeface="Newsreader"/>
                          <a:ea typeface="Newsreader"/>
                          <a:cs typeface="Newsreader"/>
                          <a:sym typeface="Newsreader"/>
                        </a:rPr>
                        <a:t>How &amp; when was it presented?</a:t>
                      </a:r>
                      <a:endParaRPr b="1" sz="5100">
                        <a:solidFill>
                          <a:srgbClr val="143EFF"/>
                        </a:solidFill>
                        <a:latin typeface="Newsreader"/>
                        <a:ea typeface="Newsreader"/>
                        <a:cs typeface="Newsreader"/>
                        <a:sym typeface="Newsreader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248" name="Google Shape;248;p22"/>
          <p:cNvSpPr/>
          <p:nvPr/>
        </p:nvSpPr>
        <p:spPr>
          <a:xfrm rot="-470682">
            <a:off x="1285999" y="4583361"/>
            <a:ext cx="2052055" cy="2144032"/>
          </a:xfrm>
          <a:custGeom>
            <a:rect b="b" l="l" r="r" t="t"/>
            <a:pathLst>
              <a:path extrusionOk="0" h="3613957" w="3613957">
                <a:moveTo>
                  <a:pt x="0" y="0"/>
                </a:moveTo>
                <a:lnTo>
                  <a:pt x="3613957" y="0"/>
                </a:lnTo>
                <a:lnTo>
                  <a:pt x="3613957" y="3613957"/>
                </a:lnTo>
                <a:lnTo>
                  <a:pt x="0" y="36139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249" name="Google Shape;249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8305925"/>
            <a:ext cx="1981074" cy="1981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4" name="Google Shape;254;p23"/>
          <p:cNvGrpSpPr/>
          <p:nvPr/>
        </p:nvGrpSpPr>
        <p:grpSpPr>
          <a:xfrm>
            <a:off x="1293909" y="8742126"/>
            <a:ext cx="16595149" cy="3230403"/>
            <a:chOff x="0" y="-38100"/>
            <a:chExt cx="4370710" cy="850800"/>
          </a:xfrm>
        </p:grpSpPr>
        <p:sp>
          <p:nvSpPr>
            <p:cNvPr id="255" name="Google Shape;255;p23"/>
            <p:cNvSpPr/>
            <p:nvPr/>
          </p:nvSpPr>
          <p:spPr>
            <a:xfrm>
              <a:off x="0" y="0"/>
              <a:ext cx="4370710" cy="228637"/>
            </a:xfrm>
            <a:custGeom>
              <a:rect b="b" l="l" r="r" t="t"/>
              <a:pathLst>
                <a:path extrusionOk="0" h="228637" w="4370710">
                  <a:moveTo>
                    <a:pt x="0" y="0"/>
                  </a:moveTo>
                  <a:lnTo>
                    <a:pt x="4370710" y="0"/>
                  </a:lnTo>
                  <a:lnTo>
                    <a:pt x="4370710" y="228637"/>
                  </a:lnTo>
                  <a:lnTo>
                    <a:pt x="0" y="228637"/>
                  </a:lnTo>
                  <a:lnTo>
                    <a:pt x="0" y="0"/>
                  </a:lnTo>
                </a:path>
              </a:pathLst>
            </a:custGeom>
            <a:solidFill>
              <a:srgbClr val="143EFF"/>
            </a:solidFill>
            <a:ln>
              <a:noFill/>
            </a:ln>
          </p:spPr>
        </p:sp>
        <p:sp>
          <p:nvSpPr>
            <p:cNvPr id="256" name="Google Shape;256;p23"/>
            <p:cNvSpPr txBox="1"/>
            <p:nvPr/>
          </p:nvSpPr>
          <p:spPr>
            <a:xfrm>
              <a:off x="0" y="-38100"/>
              <a:ext cx="812700" cy="85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7" name="Google Shape;257;p23"/>
          <p:cNvGrpSpPr/>
          <p:nvPr/>
        </p:nvGrpSpPr>
        <p:grpSpPr>
          <a:xfrm>
            <a:off x="660484" y="-2"/>
            <a:ext cx="8302913" cy="3230403"/>
            <a:chOff x="0" y="-38100"/>
            <a:chExt cx="2186761" cy="850800"/>
          </a:xfrm>
        </p:grpSpPr>
        <p:sp>
          <p:nvSpPr>
            <p:cNvPr id="258" name="Google Shape;258;p23"/>
            <p:cNvSpPr/>
            <p:nvPr/>
          </p:nvSpPr>
          <p:spPr>
            <a:xfrm>
              <a:off x="0" y="0"/>
              <a:ext cx="2186761" cy="475206"/>
            </a:xfrm>
            <a:custGeom>
              <a:rect b="b" l="l" r="r" t="t"/>
              <a:pathLst>
                <a:path extrusionOk="0" h="475206" w="2186761">
                  <a:moveTo>
                    <a:pt x="0" y="0"/>
                  </a:moveTo>
                  <a:lnTo>
                    <a:pt x="2186761" y="0"/>
                  </a:lnTo>
                  <a:lnTo>
                    <a:pt x="2186761" y="475206"/>
                  </a:lnTo>
                  <a:lnTo>
                    <a:pt x="0" y="475206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259" name="Google Shape;259;p23"/>
            <p:cNvSpPr txBox="1"/>
            <p:nvPr/>
          </p:nvSpPr>
          <p:spPr>
            <a:xfrm>
              <a:off x="0" y="-38100"/>
              <a:ext cx="812700" cy="85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0" name="Google Shape;260;p23"/>
          <p:cNvSpPr/>
          <p:nvPr/>
        </p:nvSpPr>
        <p:spPr>
          <a:xfrm rot="8100000">
            <a:off x="15561088" y="4114575"/>
            <a:ext cx="4117088" cy="4117088"/>
          </a:xfrm>
          <a:custGeom>
            <a:rect b="b" l="l" r="r" t="t"/>
            <a:pathLst>
              <a:path extrusionOk="0"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1" name="Google Shape;261;p23"/>
          <p:cNvSpPr txBox="1"/>
          <p:nvPr/>
        </p:nvSpPr>
        <p:spPr>
          <a:xfrm>
            <a:off x="5118245" y="202700"/>
            <a:ext cx="8333100" cy="12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48">
                <a:solidFill>
                  <a:srgbClr val="143EFF"/>
                </a:solidFill>
                <a:latin typeface="Coustard"/>
                <a:ea typeface="Coustard"/>
                <a:cs typeface="Coustard"/>
                <a:sym typeface="Coustard"/>
              </a:rPr>
              <a:t>Let’s practice</a:t>
            </a:r>
            <a:endParaRPr/>
          </a:p>
        </p:txBody>
      </p:sp>
      <p:sp>
        <p:nvSpPr>
          <p:cNvPr id="262" name="Google Shape;262;p23"/>
          <p:cNvSpPr txBox="1"/>
          <p:nvPr/>
        </p:nvSpPr>
        <p:spPr>
          <a:xfrm>
            <a:off x="433200" y="1656913"/>
            <a:ext cx="7271700" cy="68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300">
                <a:solidFill>
                  <a:srgbClr val="3D85C6"/>
                </a:solidFill>
                <a:latin typeface="Newsreader"/>
                <a:ea typeface="Newsreader"/>
                <a:cs typeface="Newsreader"/>
                <a:sym typeface="Newsreader"/>
              </a:rPr>
              <a:t>Apply the </a:t>
            </a:r>
            <a:r>
              <a:rPr b="1" lang="en-US" sz="4300">
                <a:solidFill>
                  <a:schemeClr val="accent6"/>
                </a:solidFill>
                <a:latin typeface="Newsreader"/>
                <a:ea typeface="Newsreader"/>
                <a:cs typeface="Newsreader"/>
                <a:sym typeface="Newsreader"/>
              </a:rPr>
              <a:t>ESCAPE</a:t>
            </a:r>
            <a:r>
              <a:rPr b="1" lang="en-US" sz="4300">
                <a:solidFill>
                  <a:srgbClr val="3D85C6"/>
                </a:solidFill>
                <a:latin typeface="Newsreader"/>
                <a:ea typeface="Newsreader"/>
                <a:cs typeface="Newsreader"/>
                <a:sym typeface="Newsreader"/>
              </a:rPr>
              <a:t> strategy as you investigate your assigned article to determine if it is trustworthy. Capture notes from your investigation in your </a:t>
            </a:r>
            <a:r>
              <a:rPr b="1" lang="en-US" sz="4300" u="sng">
                <a:solidFill>
                  <a:schemeClr val="accent6"/>
                </a:solidFill>
                <a:latin typeface="Newsreader"/>
                <a:ea typeface="Newsreader"/>
                <a:cs typeface="Newsreader"/>
                <a:sym typeface="Newsreader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Practice Your Escape </a:t>
            </a:r>
            <a:r>
              <a:rPr b="1" lang="en-US" sz="4300">
                <a:solidFill>
                  <a:srgbClr val="3D85C6"/>
                </a:solidFill>
                <a:latin typeface="Newsreader"/>
                <a:ea typeface="Newsreader"/>
                <a:cs typeface="Newsreader"/>
                <a:sym typeface="Newsreader"/>
              </a:rPr>
              <a:t>organizer.</a:t>
            </a:r>
            <a:endParaRPr sz="2100">
              <a:solidFill>
                <a:srgbClr val="3D85C6"/>
              </a:solidFill>
            </a:endParaRPr>
          </a:p>
        </p:txBody>
      </p:sp>
      <p:graphicFrame>
        <p:nvGraphicFramePr>
          <p:cNvPr id="263" name="Google Shape;263;p23"/>
          <p:cNvGraphicFramePr/>
          <p:nvPr/>
        </p:nvGraphicFramePr>
        <p:xfrm>
          <a:off x="7816375" y="29576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{CA7EDF7B-BD32-4E9F-B965-033F69E4E7D0}</a:tableStyleId>
              </a:tblPr>
              <a:tblGrid>
                <a:gridCol w="8079700"/>
              </a:tblGrid>
              <a:tr h="863950">
                <a:tc>
                  <a:txBody>
                    <a:bodyPr/>
                    <a:lstStyle/>
                    <a:p>
                      <a:pPr indent="-4445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6"/>
                        </a:buClr>
                        <a:buSzPts val="3400"/>
                        <a:buChar char="●"/>
                      </a:pPr>
                      <a:r>
                        <a:rPr i="1" lang="en-US" sz="3400" u="sng">
                          <a:solidFill>
                            <a:schemeClr val="accent6"/>
                          </a:solidFill>
                          <a:hlinkClick r:id="rId5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Advancing Climate Solutions</a:t>
                      </a:r>
                      <a:endParaRPr sz="3400">
                        <a:solidFill>
                          <a:schemeClr val="accent6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863950">
                <a:tc>
                  <a:txBody>
                    <a:bodyPr/>
                    <a:lstStyle/>
                    <a:p>
                      <a:pPr indent="-4445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6"/>
                        </a:buClr>
                        <a:buSzPts val="3400"/>
                        <a:buChar char="●"/>
                      </a:pPr>
                      <a:r>
                        <a:rPr i="1" lang="en-US" sz="3400" u="sng">
                          <a:solidFill>
                            <a:schemeClr val="accent6"/>
                          </a:solidFill>
                          <a:hlinkClick r:id="rId6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Handiwork of Good Health</a:t>
                      </a:r>
                      <a:endParaRPr sz="3400">
                        <a:solidFill>
                          <a:schemeClr val="accent6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1502525">
                <a:tc>
                  <a:txBody>
                    <a:bodyPr/>
                    <a:lstStyle/>
                    <a:p>
                      <a:pPr indent="-4445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6"/>
                        </a:buClr>
                        <a:buSzPts val="3400"/>
                        <a:buChar char="●"/>
                      </a:pPr>
                      <a:r>
                        <a:rPr i="1" lang="en-US" sz="3400" u="sng">
                          <a:solidFill>
                            <a:schemeClr val="accent6"/>
                          </a:solidFill>
                          <a:hlinkClick r:id="rId7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Help Save the Pacific Northwest Tree Octopus</a:t>
                      </a:r>
                      <a:endParaRPr sz="3400">
                        <a:solidFill>
                          <a:schemeClr val="accent6"/>
                        </a:solidFill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264" name="Google Shape;264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0" y="8305925"/>
            <a:ext cx="1981074" cy="1981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43EFF"/>
        </a:solidFill>
      </p:bgPr>
    </p:bg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24325" y="-451377"/>
            <a:ext cx="22249083" cy="11189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0" name="Google Shape;270;p24"/>
          <p:cNvGrpSpPr/>
          <p:nvPr/>
        </p:nvGrpSpPr>
        <p:grpSpPr>
          <a:xfrm>
            <a:off x="1278807" y="2231202"/>
            <a:ext cx="10114513" cy="6601551"/>
            <a:chOff x="0" y="-38100"/>
            <a:chExt cx="2663905" cy="1738680"/>
          </a:xfrm>
        </p:grpSpPr>
        <p:sp>
          <p:nvSpPr>
            <p:cNvPr id="271" name="Google Shape;271;p24"/>
            <p:cNvSpPr/>
            <p:nvPr/>
          </p:nvSpPr>
          <p:spPr>
            <a:xfrm>
              <a:off x="0" y="0"/>
              <a:ext cx="2663905" cy="1700580"/>
            </a:xfrm>
            <a:custGeom>
              <a:rect b="b" l="l" r="r" t="t"/>
              <a:pathLst>
                <a:path extrusionOk="0" h="1700580" w="2663905">
                  <a:moveTo>
                    <a:pt x="0" y="0"/>
                  </a:moveTo>
                  <a:lnTo>
                    <a:pt x="2663905" y="0"/>
                  </a:lnTo>
                  <a:lnTo>
                    <a:pt x="2663905" y="1700580"/>
                  </a:lnTo>
                  <a:lnTo>
                    <a:pt x="0" y="1700580"/>
                  </a:lnTo>
                  <a:lnTo>
                    <a:pt x="0" y="0"/>
                  </a:lnTo>
                </a:path>
              </a:pathLst>
            </a:custGeom>
            <a:solidFill>
              <a:srgbClr val="FFFFFF">
                <a:alpha val="34901"/>
              </a:srgbClr>
            </a:solidFill>
            <a:ln>
              <a:noFill/>
            </a:ln>
          </p:spPr>
        </p:sp>
        <p:sp>
          <p:nvSpPr>
            <p:cNvPr id="272" name="Google Shape;272;p2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3" name="Google Shape;273;p24"/>
          <p:cNvGrpSpPr/>
          <p:nvPr/>
        </p:nvGrpSpPr>
        <p:grpSpPr>
          <a:xfrm>
            <a:off x="1278807" y="3161384"/>
            <a:ext cx="9235518" cy="4744358"/>
            <a:chOff x="0" y="-38100"/>
            <a:chExt cx="2432400" cy="1249543"/>
          </a:xfrm>
        </p:grpSpPr>
        <p:sp>
          <p:nvSpPr>
            <p:cNvPr id="274" name="Google Shape;274;p24"/>
            <p:cNvSpPr/>
            <p:nvPr/>
          </p:nvSpPr>
          <p:spPr>
            <a:xfrm>
              <a:off x="0" y="0"/>
              <a:ext cx="2432400" cy="1211443"/>
            </a:xfrm>
            <a:custGeom>
              <a:rect b="b" l="l" r="r" t="t"/>
              <a:pathLst>
                <a:path extrusionOk="0" h="1211443" w="2432400">
                  <a:moveTo>
                    <a:pt x="0" y="0"/>
                  </a:moveTo>
                  <a:lnTo>
                    <a:pt x="2432400" y="0"/>
                  </a:lnTo>
                  <a:lnTo>
                    <a:pt x="2432400" y="1211443"/>
                  </a:lnTo>
                  <a:lnTo>
                    <a:pt x="0" y="1211443"/>
                  </a:lnTo>
                  <a:lnTo>
                    <a:pt x="0" y="0"/>
                  </a:lnTo>
                </a:path>
              </a:pathLst>
            </a:custGeom>
            <a:solidFill>
              <a:srgbClr val="143EFF"/>
            </a:solidFill>
            <a:ln>
              <a:noFill/>
            </a:ln>
          </p:spPr>
        </p:sp>
        <p:sp>
          <p:nvSpPr>
            <p:cNvPr id="275" name="Google Shape;275;p2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6" name="Google Shape;276;p24"/>
          <p:cNvGrpSpPr/>
          <p:nvPr/>
        </p:nvGrpSpPr>
        <p:grpSpPr>
          <a:xfrm>
            <a:off x="1278807" y="7804390"/>
            <a:ext cx="9235518" cy="3230765"/>
            <a:chOff x="0" y="-38100"/>
            <a:chExt cx="2432400" cy="850900"/>
          </a:xfrm>
        </p:grpSpPr>
        <p:sp>
          <p:nvSpPr>
            <p:cNvPr id="277" name="Google Shape;277;p24"/>
            <p:cNvSpPr/>
            <p:nvPr/>
          </p:nvSpPr>
          <p:spPr>
            <a:xfrm>
              <a:off x="0" y="0"/>
              <a:ext cx="2432400" cy="232744"/>
            </a:xfrm>
            <a:custGeom>
              <a:rect b="b" l="l" r="r" t="t"/>
              <a:pathLst>
                <a:path extrusionOk="0" h="232744" w="2432400">
                  <a:moveTo>
                    <a:pt x="0" y="0"/>
                  </a:moveTo>
                  <a:lnTo>
                    <a:pt x="2432400" y="0"/>
                  </a:lnTo>
                  <a:lnTo>
                    <a:pt x="2432400" y="232744"/>
                  </a:lnTo>
                  <a:lnTo>
                    <a:pt x="0" y="232744"/>
                  </a:lnTo>
                  <a:lnTo>
                    <a:pt x="0" y="0"/>
                  </a:lnTo>
                </a:path>
              </a:pathLst>
            </a:custGeom>
            <a:solidFill>
              <a:srgbClr val="143EFF"/>
            </a:solidFill>
            <a:ln>
              <a:noFill/>
            </a:ln>
          </p:spPr>
        </p:sp>
        <p:sp>
          <p:nvSpPr>
            <p:cNvPr id="278" name="Google Shape;278;p2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9" name="Google Shape;279;p24"/>
          <p:cNvGrpSpPr/>
          <p:nvPr/>
        </p:nvGrpSpPr>
        <p:grpSpPr>
          <a:xfrm>
            <a:off x="13304969" y="374630"/>
            <a:ext cx="3659085" cy="3817307"/>
            <a:chOff x="0" y="-38100"/>
            <a:chExt cx="963710" cy="1005381"/>
          </a:xfrm>
        </p:grpSpPr>
        <p:sp>
          <p:nvSpPr>
            <p:cNvPr id="280" name="Google Shape;280;p24"/>
            <p:cNvSpPr/>
            <p:nvPr/>
          </p:nvSpPr>
          <p:spPr>
            <a:xfrm>
              <a:off x="0" y="0"/>
              <a:ext cx="963710" cy="967281"/>
            </a:xfrm>
            <a:custGeom>
              <a:rect b="b" l="l" r="r" t="t"/>
              <a:pathLst>
                <a:path extrusionOk="0" h="967281" w="963710">
                  <a:moveTo>
                    <a:pt x="0" y="0"/>
                  </a:moveTo>
                  <a:lnTo>
                    <a:pt x="963710" y="0"/>
                  </a:lnTo>
                  <a:lnTo>
                    <a:pt x="963710" y="967281"/>
                  </a:lnTo>
                  <a:lnTo>
                    <a:pt x="0" y="967281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281" name="Google Shape;281;p2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2" name="Google Shape;282;p24"/>
          <p:cNvSpPr txBox="1"/>
          <p:nvPr/>
        </p:nvSpPr>
        <p:spPr>
          <a:xfrm>
            <a:off x="1926016" y="3729468"/>
            <a:ext cx="7941000" cy="47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303">
                <a:solidFill>
                  <a:srgbClr val="FFFFFF"/>
                </a:solidFill>
                <a:latin typeface="Coustard"/>
                <a:ea typeface="Coustard"/>
                <a:cs typeface="Coustard"/>
                <a:sym typeface="Coustard"/>
              </a:rPr>
              <a:t>Escape Room</a:t>
            </a:r>
            <a:endParaRPr/>
          </a:p>
          <a:p>
            <a:pPr indent="0" lvl="0" marL="0" marR="0" rtl="0" algn="ctr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24"/>
          <p:cNvSpPr txBox="1"/>
          <p:nvPr/>
        </p:nvSpPr>
        <p:spPr>
          <a:xfrm>
            <a:off x="1610251" y="8192325"/>
            <a:ext cx="8904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rPr>
              <a:t>Can you use your media literacy skills to escape misinformation?</a:t>
            </a:r>
            <a:r>
              <a:rPr b="1" i="0" lang="en-US" sz="2200" u="none" cap="none" strike="noStrike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endParaRPr b="1">
              <a:solidFill>
                <a:schemeClr val="accent6"/>
              </a:solidFill>
            </a:endParaRPr>
          </a:p>
        </p:txBody>
      </p:sp>
      <p:grpSp>
        <p:nvGrpSpPr>
          <p:cNvPr id="284" name="Google Shape;284;p24"/>
          <p:cNvGrpSpPr/>
          <p:nvPr/>
        </p:nvGrpSpPr>
        <p:grpSpPr>
          <a:xfrm>
            <a:off x="13666125" y="871777"/>
            <a:ext cx="3086120" cy="2969646"/>
            <a:chOff x="0" y="0"/>
            <a:chExt cx="812800" cy="812800"/>
          </a:xfrm>
        </p:grpSpPr>
        <p:sp>
          <p:nvSpPr>
            <p:cNvPr id="285" name="Google Shape;285;p2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143E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" name="Google Shape;286;p24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7" name="Google Shape;287;p24"/>
          <p:cNvSpPr/>
          <p:nvPr/>
        </p:nvSpPr>
        <p:spPr>
          <a:xfrm>
            <a:off x="14390884" y="1469866"/>
            <a:ext cx="1636206" cy="1709005"/>
          </a:xfrm>
          <a:custGeom>
            <a:rect b="b" l="l" r="r" t="t"/>
            <a:pathLst>
              <a:path extrusionOk="0" h="1256621" w="1158376">
                <a:moveTo>
                  <a:pt x="0" y="0"/>
                </a:moveTo>
                <a:lnTo>
                  <a:pt x="1158377" y="0"/>
                </a:lnTo>
                <a:lnTo>
                  <a:pt x="1158377" y="1256621"/>
                </a:lnTo>
                <a:lnTo>
                  <a:pt x="0" y="12566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288" name="Google Shape;288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8305925"/>
            <a:ext cx="1981074" cy="1981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24325" y="-451377"/>
            <a:ext cx="22249083" cy="11189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4" name="Google Shape;294;p25"/>
          <p:cNvGrpSpPr/>
          <p:nvPr/>
        </p:nvGrpSpPr>
        <p:grpSpPr>
          <a:xfrm>
            <a:off x="1278807" y="378849"/>
            <a:ext cx="15686420" cy="3230763"/>
            <a:chOff x="0" y="-38100"/>
            <a:chExt cx="4131403" cy="850900"/>
          </a:xfrm>
        </p:grpSpPr>
        <p:sp>
          <p:nvSpPr>
            <p:cNvPr id="295" name="Google Shape;295;p25"/>
            <p:cNvSpPr/>
            <p:nvPr/>
          </p:nvSpPr>
          <p:spPr>
            <a:xfrm>
              <a:off x="0" y="0"/>
              <a:ext cx="4131403" cy="475206"/>
            </a:xfrm>
            <a:custGeom>
              <a:rect b="b" l="l" r="r" t="t"/>
              <a:pathLst>
                <a:path extrusionOk="0" h="475206" w="4131403">
                  <a:moveTo>
                    <a:pt x="0" y="0"/>
                  </a:moveTo>
                  <a:lnTo>
                    <a:pt x="4131403" y="0"/>
                  </a:lnTo>
                  <a:lnTo>
                    <a:pt x="4131403" y="475206"/>
                  </a:lnTo>
                  <a:lnTo>
                    <a:pt x="0" y="475206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296" name="Google Shape;296;p2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7" name="Google Shape;297;p25"/>
          <p:cNvGrpSpPr/>
          <p:nvPr/>
        </p:nvGrpSpPr>
        <p:grpSpPr>
          <a:xfrm>
            <a:off x="11104801" y="4090138"/>
            <a:ext cx="8247881" cy="3817950"/>
            <a:chOff x="0" y="-38100"/>
            <a:chExt cx="2172267" cy="1005544"/>
          </a:xfrm>
        </p:grpSpPr>
        <p:sp>
          <p:nvSpPr>
            <p:cNvPr id="298" name="Google Shape;298;p25"/>
            <p:cNvSpPr/>
            <p:nvPr/>
          </p:nvSpPr>
          <p:spPr>
            <a:xfrm>
              <a:off x="0" y="0"/>
              <a:ext cx="2172267" cy="967444"/>
            </a:xfrm>
            <a:custGeom>
              <a:rect b="b" l="l" r="r" t="t"/>
              <a:pathLst>
                <a:path extrusionOk="0" h="967444" w="2172267">
                  <a:moveTo>
                    <a:pt x="0" y="0"/>
                  </a:moveTo>
                  <a:lnTo>
                    <a:pt x="2172267" y="0"/>
                  </a:lnTo>
                  <a:lnTo>
                    <a:pt x="2172267" y="967444"/>
                  </a:lnTo>
                  <a:lnTo>
                    <a:pt x="0" y="967444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299" name="Google Shape;299;p2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0" name="Google Shape;300;p25"/>
          <p:cNvGrpSpPr/>
          <p:nvPr/>
        </p:nvGrpSpPr>
        <p:grpSpPr>
          <a:xfrm>
            <a:off x="1278807" y="3165251"/>
            <a:ext cx="6455541" cy="5667684"/>
            <a:chOff x="0" y="-38100"/>
            <a:chExt cx="1700225" cy="1492723"/>
          </a:xfrm>
        </p:grpSpPr>
        <p:sp>
          <p:nvSpPr>
            <p:cNvPr id="301" name="Google Shape;301;p25"/>
            <p:cNvSpPr/>
            <p:nvPr/>
          </p:nvSpPr>
          <p:spPr>
            <a:xfrm>
              <a:off x="0" y="0"/>
              <a:ext cx="1700225" cy="1454623"/>
            </a:xfrm>
            <a:custGeom>
              <a:rect b="b" l="l" r="r" t="t"/>
              <a:pathLst>
                <a:path extrusionOk="0" h="1454623" w="1700225">
                  <a:moveTo>
                    <a:pt x="0" y="0"/>
                  </a:moveTo>
                  <a:lnTo>
                    <a:pt x="1700225" y="0"/>
                  </a:lnTo>
                  <a:lnTo>
                    <a:pt x="1700225" y="1454623"/>
                  </a:lnTo>
                  <a:lnTo>
                    <a:pt x="0" y="1454623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302" name="Google Shape;302;p2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3" name="Google Shape;303;p25"/>
          <p:cNvSpPr/>
          <p:nvPr/>
        </p:nvSpPr>
        <p:spPr>
          <a:xfrm rot="-474430">
            <a:off x="15406378" y="188151"/>
            <a:ext cx="3612161" cy="3612161"/>
          </a:xfrm>
          <a:custGeom>
            <a:rect b="b" l="l" r="r" t="t"/>
            <a:pathLst>
              <a:path extrusionOk="0" h="3613957" w="3613957">
                <a:moveTo>
                  <a:pt x="0" y="0"/>
                </a:moveTo>
                <a:lnTo>
                  <a:pt x="3613957" y="0"/>
                </a:lnTo>
                <a:lnTo>
                  <a:pt x="3613957" y="3613957"/>
                </a:lnTo>
                <a:lnTo>
                  <a:pt x="0" y="36139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4" name="Google Shape;304;p25"/>
          <p:cNvSpPr txBox="1"/>
          <p:nvPr/>
        </p:nvSpPr>
        <p:spPr>
          <a:xfrm>
            <a:off x="11802825" y="4692963"/>
            <a:ext cx="6308100" cy="232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200">
                <a:solidFill>
                  <a:srgbClr val="143EFF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TRUSTWORTHY</a:t>
            </a:r>
            <a:r>
              <a:rPr b="1" lang="en-US" sz="4200">
                <a:solidFill>
                  <a:srgbClr val="143EFF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 </a:t>
            </a:r>
            <a:endParaRPr b="1" sz="4200">
              <a:solidFill>
                <a:srgbClr val="143EFF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200">
                <a:solidFill>
                  <a:srgbClr val="143EFF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or</a:t>
            </a:r>
            <a:endParaRPr b="1" sz="4200">
              <a:solidFill>
                <a:srgbClr val="143EFF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200">
                <a:solidFill>
                  <a:srgbClr val="143EFF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MISINFORMATION?</a:t>
            </a:r>
            <a:endParaRPr b="1" sz="4200">
              <a:solidFill>
                <a:srgbClr val="143EFF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305" name="Google Shape;305;p25"/>
          <p:cNvSpPr txBox="1"/>
          <p:nvPr/>
        </p:nvSpPr>
        <p:spPr>
          <a:xfrm>
            <a:off x="1587471" y="831400"/>
            <a:ext cx="15113100" cy="12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48">
                <a:solidFill>
                  <a:srgbClr val="143EFF"/>
                </a:solidFill>
                <a:latin typeface="Coustard"/>
                <a:ea typeface="Coustard"/>
                <a:cs typeface="Coustard"/>
                <a:sym typeface="Coustard"/>
              </a:rPr>
              <a:t>Room 1</a:t>
            </a:r>
            <a:endParaRPr/>
          </a:p>
        </p:txBody>
      </p:sp>
      <p:sp>
        <p:nvSpPr>
          <p:cNvPr id="306" name="Google Shape;306;p25"/>
          <p:cNvSpPr/>
          <p:nvPr/>
        </p:nvSpPr>
        <p:spPr>
          <a:xfrm rot="-7262330">
            <a:off x="604693" y="-2549710"/>
            <a:ext cx="4175028" cy="4667206"/>
          </a:xfrm>
          <a:custGeom>
            <a:rect b="b" l="l" r="r" t="t"/>
            <a:pathLst>
              <a:path extrusionOk="0" h="4667206" w="4175028">
                <a:moveTo>
                  <a:pt x="0" y="0"/>
                </a:moveTo>
                <a:lnTo>
                  <a:pt x="4175028" y="0"/>
                </a:lnTo>
                <a:lnTo>
                  <a:pt x="4175028" y="4667206"/>
                </a:lnTo>
                <a:lnTo>
                  <a:pt x="0" y="46672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307" name="Google Shape;307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231990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25"/>
          <p:cNvSpPr/>
          <p:nvPr/>
        </p:nvSpPr>
        <p:spPr>
          <a:xfrm>
            <a:off x="6947800" y="2435725"/>
            <a:ext cx="5946000" cy="12888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p25"/>
          <p:cNvSpPr/>
          <p:nvPr/>
        </p:nvSpPr>
        <p:spPr>
          <a:xfrm>
            <a:off x="12192000" y="6139100"/>
            <a:ext cx="5946000" cy="12888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10" name="Google Shape;310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6129850" y="8305925"/>
            <a:ext cx="1981074" cy="1981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24325" y="-451377"/>
            <a:ext cx="22249083" cy="11189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6" name="Google Shape;316;p26"/>
          <p:cNvGrpSpPr/>
          <p:nvPr/>
        </p:nvGrpSpPr>
        <p:grpSpPr>
          <a:xfrm>
            <a:off x="1278807" y="378848"/>
            <a:ext cx="15686524" cy="3230403"/>
            <a:chOff x="0" y="-38100"/>
            <a:chExt cx="4131403" cy="850800"/>
          </a:xfrm>
        </p:grpSpPr>
        <p:sp>
          <p:nvSpPr>
            <p:cNvPr id="317" name="Google Shape;317;p26"/>
            <p:cNvSpPr/>
            <p:nvPr/>
          </p:nvSpPr>
          <p:spPr>
            <a:xfrm>
              <a:off x="0" y="0"/>
              <a:ext cx="4131403" cy="475206"/>
            </a:xfrm>
            <a:custGeom>
              <a:rect b="b" l="l" r="r" t="t"/>
              <a:pathLst>
                <a:path extrusionOk="0" h="475206" w="4131403">
                  <a:moveTo>
                    <a:pt x="0" y="0"/>
                  </a:moveTo>
                  <a:lnTo>
                    <a:pt x="4131403" y="0"/>
                  </a:lnTo>
                  <a:lnTo>
                    <a:pt x="4131403" y="475206"/>
                  </a:lnTo>
                  <a:lnTo>
                    <a:pt x="0" y="475206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318" name="Google Shape;318;p26"/>
            <p:cNvSpPr txBox="1"/>
            <p:nvPr/>
          </p:nvSpPr>
          <p:spPr>
            <a:xfrm>
              <a:off x="0" y="-38100"/>
              <a:ext cx="812700" cy="85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9" name="Google Shape;319;p26"/>
          <p:cNvGrpSpPr/>
          <p:nvPr/>
        </p:nvGrpSpPr>
        <p:grpSpPr>
          <a:xfrm>
            <a:off x="11104801" y="4090138"/>
            <a:ext cx="8247881" cy="3817950"/>
            <a:chOff x="0" y="-38100"/>
            <a:chExt cx="2172267" cy="1005544"/>
          </a:xfrm>
        </p:grpSpPr>
        <p:sp>
          <p:nvSpPr>
            <p:cNvPr id="320" name="Google Shape;320;p26"/>
            <p:cNvSpPr/>
            <p:nvPr/>
          </p:nvSpPr>
          <p:spPr>
            <a:xfrm>
              <a:off x="0" y="0"/>
              <a:ext cx="2172267" cy="967444"/>
            </a:xfrm>
            <a:custGeom>
              <a:rect b="b" l="l" r="r" t="t"/>
              <a:pathLst>
                <a:path extrusionOk="0" h="967444" w="2172267">
                  <a:moveTo>
                    <a:pt x="0" y="0"/>
                  </a:moveTo>
                  <a:lnTo>
                    <a:pt x="2172267" y="0"/>
                  </a:lnTo>
                  <a:lnTo>
                    <a:pt x="2172267" y="967444"/>
                  </a:lnTo>
                  <a:lnTo>
                    <a:pt x="0" y="967444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321" name="Google Shape;321;p26"/>
            <p:cNvSpPr txBox="1"/>
            <p:nvPr/>
          </p:nvSpPr>
          <p:spPr>
            <a:xfrm>
              <a:off x="0" y="-38100"/>
              <a:ext cx="812700" cy="85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2" name="Google Shape;322;p26"/>
          <p:cNvGrpSpPr/>
          <p:nvPr/>
        </p:nvGrpSpPr>
        <p:grpSpPr>
          <a:xfrm>
            <a:off x="1278807" y="3165250"/>
            <a:ext cx="6455584" cy="5667720"/>
            <a:chOff x="0" y="-38100"/>
            <a:chExt cx="1700225" cy="1492723"/>
          </a:xfrm>
        </p:grpSpPr>
        <p:sp>
          <p:nvSpPr>
            <p:cNvPr id="323" name="Google Shape;323;p26"/>
            <p:cNvSpPr/>
            <p:nvPr/>
          </p:nvSpPr>
          <p:spPr>
            <a:xfrm>
              <a:off x="0" y="0"/>
              <a:ext cx="1700225" cy="1454623"/>
            </a:xfrm>
            <a:custGeom>
              <a:rect b="b" l="l" r="r" t="t"/>
              <a:pathLst>
                <a:path extrusionOk="0" h="1454623" w="1700225">
                  <a:moveTo>
                    <a:pt x="0" y="0"/>
                  </a:moveTo>
                  <a:lnTo>
                    <a:pt x="1700225" y="0"/>
                  </a:lnTo>
                  <a:lnTo>
                    <a:pt x="1700225" y="1454623"/>
                  </a:lnTo>
                  <a:lnTo>
                    <a:pt x="0" y="1454623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324" name="Google Shape;324;p26"/>
            <p:cNvSpPr txBox="1"/>
            <p:nvPr/>
          </p:nvSpPr>
          <p:spPr>
            <a:xfrm>
              <a:off x="0" y="-38100"/>
              <a:ext cx="812700" cy="85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5" name="Google Shape;325;p26"/>
          <p:cNvSpPr/>
          <p:nvPr/>
        </p:nvSpPr>
        <p:spPr>
          <a:xfrm rot="-474430">
            <a:off x="15406378" y="188151"/>
            <a:ext cx="3612161" cy="3612161"/>
          </a:xfrm>
          <a:custGeom>
            <a:rect b="b" l="l" r="r" t="t"/>
            <a:pathLst>
              <a:path extrusionOk="0" h="3613957" w="3613957">
                <a:moveTo>
                  <a:pt x="0" y="0"/>
                </a:moveTo>
                <a:lnTo>
                  <a:pt x="3613957" y="0"/>
                </a:lnTo>
                <a:lnTo>
                  <a:pt x="3613957" y="3613957"/>
                </a:lnTo>
                <a:lnTo>
                  <a:pt x="0" y="36139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6" name="Google Shape;326;p26"/>
          <p:cNvSpPr txBox="1"/>
          <p:nvPr/>
        </p:nvSpPr>
        <p:spPr>
          <a:xfrm>
            <a:off x="11802825" y="4692963"/>
            <a:ext cx="6308100" cy="232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200">
                <a:solidFill>
                  <a:srgbClr val="143EFF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TRUSTWORTHY </a:t>
            </a:r>
            <a:endParaRPr b="1" sz="4200">
              <a:solidFill>
                <a:srgbClr val="143EFF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200">
                <a:solidFill>
                  <a:srgbClr val="143EFF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or</a:t>
            </a:r>
            <a:endParaRPr b="1" sz="4200">
              <a:solidFill>
                <a:srgbClr val="143EFF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200">
                <a:solidFill>
                  <a:srgbClr val="143EFF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MISINFORMATION?</a:t>
            </a:r>
            <a:endParaRPr b="1" sz="4200">
              <a:solidFill>
                <a:srgbClr val="143EFF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327" name="Google Shape;327;p26"/>
          <p:cNvSpPr txBox="1"/>
          <p:nvPr/>
        </p:nvSpPr>
        <p:spPr>
          <a:xfrm>
            <a:off x="1587471" y="831400"/>
            <a:ext cx="15113100" cy="12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48">
                <a:solidFill>
                  <a:srgbClr val="143EFF"/>
                </a:solidFill>
                <a:latin typeface="Coustard"/>
                <a:ea typeface="Coustard"/>
                <a:cs typeface="Coustard"/>
                <a:sym typeface="Coustard"/>
              </a:rPr>
              <a:t>Room 2</a:t>
            </a:r>
            <a:endParaRPr/>
          </a:p>
        </p:txBody>
      </p:sp>
      <p:sp>
        <p:nvSpPr>
          <p:cNvPr id="328" name="Google Shape;328;p26"/>
          <p:cNvSpPr/>
          <p:nvPr/>
        </p:nvSpPr>
        <p:spPr>
          <a:xfrm rot="-7259299">
            <a:off x="607022" y="-2550309"/>
            <a:ext cx="4176137" cy="4668446"/>
          </a:xfrm>
          <a:custGeom>
            <a:rect b="b" l="l" r="r" t="t"/>
            <a:pathLst>
              <a:path extrusionOk="0" h="4667206" w="4175028">
                <a:moveTo>
                  <a:pt x="0" y="0"/>
                </a:moveTo>
                <a:lnTo>
                  <a:pt x="4175028" y="0"/>
                </a:lnTo>
                <a:lnTo>
                  <a:pt x="4175028" y="4667206"/>
                </a:lnTo>
                <a:lnTo>
                  <a:pt x="0" y="46672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329" name="Google Shape;329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9250" y="2465200"/>
            <a:ext cx="12055690" cy="7511251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26"/>
          <p:cNvSpPr/>
          <p:nvPr/>
        </p:nvSpPr>
        <p:spPr>
          <a:xfrm>
            <a:off x="11802825" y="4292100"/>
            <a:ext cx="5946000" cy="12888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26"/>
          <p:cNvSpPr/>
          <p:nvPr/>
        </p:nvSpPr>
        <p:spPr>
          <a:xfrm>
            <a:off x="-489775" y="2320450"/>
            <a:ext cx="5946000" cy="12888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32" name="Google Shape;332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6129850" y="8305925"/>
            <a:ext cx="1981074" cy="1981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Google Shape;33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24325" y="-451377"/>
            <a:ext cx="22249083" cy="11189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8" name="Google Shape;338;p27"/>
          <p:cNvGrpSpPr/>
          <p:nvPr/>
        </p:nvGrpSpPr>
        <p:grpSpPr>
          <a:xfrm>
            <a:off x="1278807" y="378848"/>
            <a:ext cx="15686524" cy="3230403"/>
            <a:chOff x="0" y="-38100"/>
            <a:chExt cx="4131403" cy="850800"/>
          </a:xfrm>
        </p:grpSpPr>
        <p:sp>
          <p:nvSpPr>
            <p:cNvPr id="339" name="Google Shape;339;p27"/>
            <p:cNvSpPr/>
            <p:nvPr/>
          </p:nvSpPr>
          <p:spPr>
            <a:xfrm>
              <a:off x="0" y="0"/>
              <a:ext cx="4131403" cy="475206"/>
            </a:xfrm>
            <a:custGeom>
              <a:rect b="b" l="l" r="r" t="t"/>
              <a:pathLst>
                <a:path extrusionOk="0" h="475206" w="4131403">
                  <a:moveTo>
                    <a:pt x="0" y="0"/>
                  </a:moveTo>
                  <a:lnTo>
                    <a:pt x="4131403" y="0"/>
                  </a:lnTo>
                  <a:lnTo>
                    <a:pt x="4131403" y="475206"/>
                  </a:lnTo>
                  <a:lnTo>
                    <a:pt x="0" y="475206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340" name="Google Shape;340;p27"/>
            <p:cNvSpPr txBox="1"/>
            <p:nvPr/>
          </p:nvSpPr>
          <p:spPr>
            <a:xfrm>
              <a:off x="0" y="-38100"/>
              <a:ext cx="812700" cy="85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1" name="Google Shape;341;p27"/>
          <p:cNvGrpSpPr/>
          <p:nvPr/>
        </p:nvGrpSpPr>
        <p:grpSpPr>
          <a:xfrm>
            <a:off x="11104801" y="4090138"/>
            <a:ext cx="8247881" cy="3817950"/>
            <a:chOff x="0" y="-38100"/>
            <a:chExt cx="2172267" cy="1005544"/>
          </a:xfrm>
        </p:grpSpPr>
        <p:sp>
          <p:nvSpPr>
            <p:cNvPr id="342" name="Google Shape;342;p27"/>
            <p:cNvSpPr/>
            <p:nvPr/>
          </p:nvSpPr>
          <p:spPr>
            <a:xfrm>
              <a:off x="0" y="0"/>
              <a:ext cx="2172267" cy="967444"/>
            </a:xfrm>
            <a:custGeom>
              <a:rect b="b" l="l" r="r" t="t"/>
              <a:pathLst>
                <a:path extrusionOk="0" h="967444" w="2172267">
                  <a:moveTo>
                    <a:pt x="0" y="0"/>
                  </a:moveTo>
                  <a:lnTo>
                    <a:pt x="2172267" y="0"/>
                  </a:lnTo>
                  <a:lnTo>
                    <a:pt x="2172267" y="967444"/>
                  </a:lnTo>
                  <a:lnTo>
                    <a:pt x="0" y="967444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343" name="Google Shape;343;p27"/>
            <p:cNvSpPr txBox="1"/>
            <p:nvPr/>
          </p:nvSpPr>
          <p:spPr>
            <a:xfrm>
              <a:off x="0" y="-38100"/>
              <a:ext cx="812700" cy="85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4" name="Google Shape;344;p27"/>
          <p:cNvGrpSpPr/>
          <p:nvPr/>
        </p:nvGrpSpPr>
        <p:grpSpPr>
          <a:xfrm>
            <a:off x="1278807" y="3165250"/>
            <a:ext cx="6455584" cy="5667720"/>
            <a:chOff x="0" y="-38100"/>
            <a:chExt cx="1700225" cy="1492723"/>
          </a:xfrm>
        </p:grpSpPr>
        <p:sp>
          <p:nvSpPr>
            <p:cNvPr id="345" name="Google Shape;345;p27"/>
            <p:cNvSpPr/>
            <p:nvPr/>
          </p:nvSpPr>
          <p:spPr>
            <a:xfrm>
              <a:off x="0" y="0"/>
              <a:ext cx="1700225" cy="1454623"/>
            </a:xfrm>
            <a:custGeom>
              <a:rect b="b" l="l" r="r" t="t"/>
              <a:pathLst>
                <a:path extrusionOk="0" h="1454623" w="1700225">
                  <a:moveTo>
                    <a:pt x="0" y="0"/>
                  </a:moveTo>
                  <a:lnTo>
                    <a:pt x="1700225" y="0"/>
                  </a:lnTo>
                  <a:lnTo>
                    <a:pt x="1700225" y="1454623"/>
                  </a:lnTo>
                  <a:lnTo>
                    <a:pt x="0" y="1454623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346" name="Google Shape;346;p27"/>
            <p:cNvSpPr txBox="1"/>
            <p:nvPr/>
          </p:nvSpPr>
          <p:spPr>
            <a:xfrm>
              <a:off x="0" y="-38100"/>
              <a:ext cx="812700" cy="85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7" name="Google Shape;347;p27"/>
          <p:cNvSpPr/>
          <p:nvPr/>
        </p:nvSpPr>
        <p:spPr>
          <a:xfrm rot="-474430">
            <a:off x="15406378" y="188151"/>
            <a:ext cx="3612161" cy="3612161"/>
          </a:xfrm>
          <a:custGeom>
            <a:rect b="b" l="l" r="r" t="t"/>
            <a:pathLst>
              <a:path extrusionOk="0" h="3613957" w="3613957">
                <a:moveTo>
                  <a:pt x="0" y="0"/>
                </a:moveTo>
                <a:lnTo>
                  <a:pt x="3613957" y="0"/>
                </a:lnTo>
                <a:lnTo>
                  <a:pt x="3613957" y="3613957"/>
                </a:lnTo>
                <a:lnTo>
                  <a:pt x="0" y="36139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8" name="Google Shape;348;p27"/>
          <p:cNvSpPr txBox="1"/>
          <p:nvPr/>
        </p:nvSpPr>
        <p:spPr>
          <a:xfrm>
            <a:off x="11802825" y="4692963"/>
            <a:ext cx="6308100" cy="232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200">
                <a:solidFill>
                  <a:srgbClr val="143EFF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TRUSTWORTHY </a:t>
            </a:r>
            <a:endParaRPr b="1" sz="4200">
              <a:solidFill>
                <a:srgbClr val="143EFF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200">
                <a:solidFill>
                  <a:srgbClr val="143EFF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or</a:t>
            </a:r>
            <a:endParaRPr b="1" sz="4200">
              <a:solidFill>
                <a:srgbClr val="143EFF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200">
                <a:solidFill>
                  <a:srgbClr val="143EFF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MISINFORMATION?</a:t>
            </a:r>
            <a:endParaRPr b="1" sz="4200">
              <a:solidFill>
                <a:srgbClr val="143EFF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349" name="Google Shape;349;p27"/>
          <p:cNvSpPr txBox="1"/>
          <p:nvPr/>
        </p:nvSpPr>
        <p:spPr>
          <a:xfrm>
            <a:off x="1587471" y="831400"/>
            <a:ext cx="15113100" cy="12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48">
                <a:solidFill>
                  <a:srgbClr val="143EFF"/>
                </a:solidFill>
                <a:latin typeface="Coustard"/>
                <a:ea typeface="Coustard"/>
                <a:cs typeface="Coustard"/>
                <a:sym typeface="Coustard"/>
              </a:rPr>
              <a:t>Room 3</a:t>
            </a:r>
            <a:endParaRPr/>
          </a:p>
        </p:txBody>
      </p:sp>
      <p:sp>
        <p:nvSpPr>
          <p:cNvPr id="350" name="Google Shape;350;p27"/>
          <p:cNvSpPr/>
          <p:nvPr/>
        </p:nvSpPr>
        <p:spPr>
          <a:xfrm rot="-7259299">
            <a:off x="607022" y="-2550309"/>
            <a:ext cx="4176137" cy="4668446"/>
          </a:xfrm>
          <a:custGeom>
            <a:rect b="b" l="l" r="r" t="t"/>
            <a:pathLst>
              <a:path extrusionOk="0" h="4667206" w="4175028">
                <a:moveTo>
                  <a:pt x="0" y="0"/>
                </a:moveTo>
                <a:lnTo>
                  <a:pt x="4175028" y="0"/>
                </a:lnTo>
                <a:lnTo>
                  <a:pt x="4175028" y="4667206"/>
                </a:lnTo>
                <a:lnTo>
                  <a:pt x="0" y="46672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351" name="Google Shape;351;p27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70674" y="1903725"/>
            <a:ext cx="11813202" cy="8190801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27"/>
          <p:cNvSpPr/>
          <p:nvPr/>
        </p:nvSpPr>
        <p:spPr>
          <a:xfrm>
            <a:off x="11983875" y="4339850"/>
            <a:ext cx="5946000" cy="12888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p27"/>
          <p:cNvSpPr/>
          <p:nvPr/>
        </p:nvSpPr>
        <p:spPr>
          <a:xfrm>
            <a:off x="-174775" y="8998375"/>
            <a:ext cx="5946000" cy="12888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54" name="Google Shape;354;p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6129850" y="8305925"/>
            <a:ext cx="1981074" cy="1981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Google Shape;35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24325" y="-451377"/>
            <a:ext cx="22249083" cy="11189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0" name="Google Shape;360;p28"/>
          <p:cNvGrpSpPr/>
          <p:nvPr/>
        </p:nvGrpSpPr>
        <p:grpSpPr>
          <a:xfrm>
            <a:off x="1278807" y="378848"/>
            <a:ext cx="15686524" cy="3230403"/>
            <a:chOff x="0" y="-38100"/>
            <a:chExt cx="4131403" cy="850800"/>
          </a:xfrm>
        </p:grpSpPr>
        <p:sp>
          <p:nvSpPr>
            <p:cNvPr id="361" name="Google Shape;361;p28"/>
            <p:cNvSpPr/>
            <p:nvPr/>
          </p:nvSpPr>
          <p:spPr>
            <a:xfrm>
              <a:off x="0" y="0"/>
              <a:ext cx="4131403" cy="475206"/>
            </a:xfrm>
            <a:custGeom>
              <a:rect b="b" l="l" r="r" t="t"/>
              <a:pathLst>
                <a:path extrusionOk="0" h="475206" w="4131403">
                  <a:moveTo>
                    <a:pt x="0" y="0"/>
                  </a:moveTo>
                  <a:lnTo>
                    <a:pt x="4131403" y="0"/>
                  </a:lnTo>
                  <a:lnTo>
                    <a:pt x="4131403" y="475206"/>
                  </a:lnTo>
                  <a:lnTo>
                    <a:pt x="0" y="475206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362" name="Google Shape;362;p28"/>
            <p:cNvSpPr txBox="1"/>
            <p:nvPr/>
          </p:nvSpPr>
          <p:spPr>
            <a:xfrm>
              <a:off x="0" y="-38100"/>
              <a:ext cx="812700" cy="85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3" name="Google Shape;363;p28"/>
          <p:cNvGrpSpPr/>
          <p:nvPr/>
        </p:nvGrpSpPr>
        <p:grpSpPr>
          <a:xfrm>
            <a:off x="11104801" y="4090138"/>
            <a:ext cx="8247881" cy="3817950"/>
            <a:chOff x="0" y="-38100"/>
            <a:chExt cx="2172267" cy="1005544"/>
          </a:xfrm>
        </p:grpSpPr>
        <p:sp>
          <p:nvSpPr>
            <p:cNvPr id="364" name="Google Shape;364;p28"/>
            <p:cNvSpPr/>
            <p:nvPr/>
          </p:nvSpPr>
          <p:spPr>
            <a:xfrm>
              <a:off x="0" y="0"/>
              <a:ext cx="2172267" cy="967444"/>
            </a:xfrm>
            <a:custGeom>
              <a:rect b="b" l="l" r="r" t="t"/>
              <a:pathLst>
                <a:path extrusionOk="0" h="967444" w="2172267">
                  <a:moveTo>
                    <a:pt x="0" y="0"/>
                  </a:moveTo>
                  <a:lnTo>
                    <a:pt x="2172267" y="0"/>
                  </a:lnTo>
                  <a:lnTo>
                    <a:pt x="2172267" y="967444"/>
                  </a:lnTo>
                  <a:lnTo>
                    <a:pt x="0" y="967444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365" name="Google Shape;365;p28"/>
            <p:cNvSpPr txBox="1"/>
            <p:nvPr/>
          </p:nvSpPr>
          <p:spPr>
            <a:xfrm>
              <a:off x="0" y="-38100"/>
              <a:ext cx="812700" cy="85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6" name="Google Shape;366;p28"/>
          <p:cNvGrpSpPr/>
          <p:nvPr/>
        </p:nvGrpSpPr>
        <p:grpSpPr>
          <a:xfrm>
            <a:off x="1278807" y="3165250"/>
            <a:ext cx="6455584" cy="5667720"/>
            <a:chOff x="0" y="-38100"/>
            <a:chExt cx="1700225" cy="1492723"/>
          </a:xfrm>
        </p:grpSpPr>
        <p:sp>
          <p:nvSpPr>
            <p:cNvPr id="367" name="Google Shape;367;p28"/>
            <p:cNvSpPr/>
            <p:nvPr/>
          </p:nvSpPr>
          <p:spPr>
            <a:xfrm>
              <a:off x="0" y="0"/>
              <a:ext cx="1700225" cy="1454623"/>
            </a:xfrm>
            <a:custGeom>
              <a:rect b="b" l="l" r="r" t="t"/>
              <a:pathLst>
                <a:path extrusionOk="0" h="1454623" w="1700225">
                  <a:moveTo>
                    <a:pt x="0" y="0"/>
                  </a:moveTo>
                  <a:lnTo>
                    <a:pt x="1700225" y="0"/>
                  </a:lnTo>
                  <a:lnTo>
                    <a:pt x="1700225" y="1454623"/>
                  </a:lnTo>
                  <a:lnTo>
                    <a:pt x="0" y="1454623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368" name="Google Shape;368;p28"/>
            <p:cNvSpPr txBox="1"/>
            <p:nvPr/>
          </p:nvSpPr>
          <p:spPr>
            <a:xfrm>
              <a:off x="0" y="-38100"/>
              <a:ext cx="812700" cy="85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9" name="Google Shape;369;p28"/>
          <p:cNvSpPr/>
          <p:nvPr/>
        </p:nvSpPr>
        <p:spPr>
          <a:xfrm rot="-474430">
            <a:off x="15406378" y="188151"/>
            <a:ext cx="3612161" cy="3612161"/>
          </a:xfrm>
          <a:custGeom>
            <a:rect b="b" l="l" r="r" t="t"/>
            <a:pathLst>
              <a:path extrusionOk="0" h="3613957" w="3613957">
                <a:moveTo>
                  <a:pt x="0" y="0"/>
                </a:moveTo>
                <a:lnTo>
                  <a:pt x="3613957" y="0"/>
                </a:lnTo>
                <a:lnTo>
                  <a:pt x="3613957" y="3613957"/>
                </a:lnTo>
                <a:lnTo>
                  <a:pt x="0" y="36139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0" name="Google Shape;370;p28"/>
          <p:cNvSpPr txBox="1"/>
          <p:nvPr/>
        </p:nvSpPr>
        <p:spPr>
          <a:xfrm>
            <a:off x="11802825" y="4692963"/>
            <a:ext cx="6308100" cy="232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200">
                <a:solidFill>
                  <a:srgbClr val="143EFF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TRUSTWORTHY </a:t>
            </a:r>
            <a:endParaRPr b="1" sz="4200">
              <a:solidFill>
                <a:srgbClr val="143EFF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200">
                <a:solidFill>
                  <a:srgbClr val="143EFF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or</a:t>
            </a:r>
            <a:endParaRPr b="1" sz="4200">
              <a:solidFill>
                <a:srgbClr val="143EFF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200">
                <a:solidFill>
                  <a:srgbClr val="143EFF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MISINFORMATION?</a:t>
            </a:r>
            <a:endParaRPr b="1" sz="4200">
              <a:solidFill>
                <a:srgbClr val="143EFF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371" name="Google Shape;371;p28"/>
          <p:cNvSpPr txBox="1"/>
          <p:nvPr/>
        </p:nvSpPr>
        <p:spPr>
          <a:xfrm>
            <a:off x="1587471" y="831400"/>
            <a:ext cx="15113100" cy="12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48">
                <a:solidFill>
                  <a:srgbClr val="143EFF"/>
                </a:solidFill>
                <a:latin typeface="Coustard"/>
                <a:ea typeface="Coustard"/>
                <a:cs typeface="Coustard"/>
                <a:sym typeface="Coustard"/>
              </a:rPr>
              <a:t>Room 4 </a:t>
            </a:r>
            <a:endParaRPr/>
          </a:p>
        </p:txBody>
      </p:sp>
      <p:sp>
        <p:nvSpPr>
          <p:cNvPr id="372" name="Google Shape;372;p28"/>
          <p:cNvSpPr/>
          <p:nvPr/>
        </p:nvSpPr>
        <p:spPr>
          <a:xfrm rot="-7259299">
            <a:off x="607022" y="-2550309"/>
            <a:ext cx="4176137" cy="4668446"/>
          </a:xfrm>
          <a:custGeom>
            <a:rect b="b" l="l" r="r" t="t"/>
            <a:pathLst>
              <a:path extrusionOk="0" h="4667206" w="4175028">
                <a:moveTo>
                  <a:pt x="0" y="0"/>
                </a:moveTo>
                <a:lnTo>
                  <a:pt x="4175028" y="0"/>
                </a:lnTo>
                <a:lnTo>
                  <a:pt x="4175028" y="4667206"/>
                </a:lnTo>
                <a:lnTo>
                  <a:pt x="0" y="46672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373" name="Google Shape;373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9875" y="2426048"/>
            <a:ext cx="10429128" cy="7725099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28"/>
          <p:cNvSpPr/>
          <p:nvPr/>
        </p:nvSpPr>
        <p:spPr>
          <a:xfrm>
            <a:off x="11983875" y="6106050"/>
            <a:ext cx="5946000" cy="12888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5" name="Google Shape;375;p28"/>
          <p:cNvSpPr/>
          <p:nvPr/>
        </p:nvSpPr>
        <p:spPr>
          <a:xfrm>
            <a:off x="3185875" y="2070100"/>
            <a:ext cx="5946000" cy="12888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76" name="Google Shape;376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6129850" y="8305925"/>
            <a:ext cx="1981074" cy="1981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24325" y="-451377"/>
            <a:ext cx="22249083" cy="11189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2" name="Google Shape;382;p29"/>
          <p:cNvGrpSpPr/>
          <p:nvPr/>
        </p:nvGrpSpPr>
        <p:grpSpPr>
          <a:xfrm>
            <a:off x="1278807" y="378848"/>
            <a:ext cx="15686524" cy="3230403"/>
            <a:chOff x="0" y="-38100"/>
            <a:chExt cx="4131403" cy="850800"/>
          </a:xfrm>
        </p:grpSpPr>
        <p:sp>
          <p:nvSpPr>
            <p:cNvPr id="383" name="Google Shape;383;p29"/>
            <p:cNvSpPr/>
            <p:nvPr/>
          </p:nvSpPr>
          <p:spPr>
            <a:xfrm>
              <a:off x="0" y="0"/>
              <a:ext cx="4131403" cy="475206"/>
            </a:xfrm>
            <a:custGeom>
              <a:rect b="b" l="l" r="r" t="t"/>
              <a:pathLst>
                <a:path extrusionOk="0" h="475206" w="4131403">
                  <a:moveTo>
                    <a:pt x="0" y="0"/>
                  </a:moveTo>
                  <a:lnTo>
                    <a:pt x="4131403" y="0"/>
                  </a:lnTo>
                  <a:lnTo>
                    <a:pt x="4131403" y="475206"/>
                  </a:lnTo>
                  <a:lnTo>
                    <a:pt x="0" y="475206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384" name="Google Shape;384;p29"/>
            <p:cNvSpPr txBox="1"/>
            <p:nvPr/>
          </p:nvSpPr>
          <p:spPr>
            <a:xfrm>
              <a:off x="0" y="-38100"/>
              <a:ext cx="812700" cy="85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5" name="Google Shape;385;p29"/>
          <p:cNvGrpSpPr/>
          <p:nvPr/>
        </p:nvGrpSpPr>
        <p:grpSpPr>
          <a:xfrm>
            <a:off x="11104801" y="4090138"/>
            <a:ext cx="8247881" cy="3817950"/>
            <a:chOff x="0" y="-38100"/>
            <a:chExt cx="2172267" cy="1005544"/>
          </a:xfrm>
        </p:grpSpPr>
        <p:sp>
          <p:nvSpPr>
            <p:cNvPr id="386" name="Google Shape;386;p29"/>
            <p:cNvSpPr/>
            <p:nvPr/>
          </p:nvSpPr>
          <p:spPr>
            <a:xfrm>
              <a:off x="0" y="0"/>
              <a:ext cx="2172267" cy="967444"/>
            </a:xfrm>
            <a:custGeom>
              <a:rect b="b" l="l" r="r" t="t"/>
              <a:pathLst>
                <a:path extrusionOk="0" h="967444" w="2172267">
                  <a:moveTo>
                    <a:pt x="0" y="0"/>
                  </a:moveTo>
                  <a:lnTo>
                    <a:pt x="2172267" y="0"/>
                  </a:lnTo>
                  <a:lnTo>
                    <a:pt x="2172267" y="967444"/>
                  </a:lnTo>
                  <a:lnTo>
                    <a:pt x="0" y="967444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387" name="Google Shape;387;p29"/>
            <p:cNvSpPr txBox="1"/>
            <p:nvPr/>
          </p:nvSpPr>
          <p:spPr>
            <a:xfrm>
              <a:off x="0" y="-38100"/>
              <a:ext cx="812700" cy="85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8" name="Google Shape;388;p29"/>
          <p:cNvGrpSpPr/>
          <p:nvPr/>
        </p:nvGrpSpPr>
        <p:grpSpPr>
          <a:xfrm>
            <a:off x="1278807" y="3165250"/>
            <a:ext cx="6455584" cy="5667720"/>
            <a:chOff x="0" y="-38100"/>
            <a:chExt cx="1700225" cy="1492723"/>
          </a:xfrm>
        </p:grpSpPr>
        <p:sp>
          <p:nvSpPr>
            <p:cNvPr id="389" name="Google Shape;389;p29"/>
            <p:cNvSpPr/>
            <p:nvPr/>
          </p:nvSpPr>
          <p:spPr>
            <a:xfrm>
              <a:off x="0" y="0"/>
              <a:ext cx="1700225" cy="1454623"/>
            </a:xfrm>
            <a:custGeom>
              <a:rect b="b" l="l" r="r" t="t"/>
              <a:pathLst>
                <a:path extrusionOk="0" h="1454623" w="1700225">
                  <a:moveTo>
                    <a:pt x="0" y="0"/>
                  </a:moveTo>
                  <a:lnTo>
                    <a:pt x="1700225" y="0"/>
                  </a:lnTo>
                  <a:lnTo>
                    <a:pt x="1700225" y="1454623"/>
                  </a:lnTo>
                  <a:lnTo>
                    <a:pt x="0" y="1454623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390" name="Google Shape;390;p29"/>
            <p:cNvSpPr txBox="1"/>
            <p:nvPr/>
          </p:nvSpPr>
          <p:spPr>
            <a:xfrm>
              <a:off x="0" y="-38100"/>
              <a:ext cx="812700" cy="85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1" name="Google Shape;391;p29"/>
          <p:cNvSpPr/>
          <p:nvPr/>
        </p:nvSpPr>
        <p:spPr>
          <a:xfrm rot="-474430">
            <a:off x="15406378" y="188151"/>
            <a:ext cx="3612161" cy="3612161"/>
          </a:xfrm>
          <a:custGeom>
            <a:rect b="b" l="l" r="r" t="t"/>
            <a:pathLst>
              <a:path extrusionOk="0" h="3613957" w="3613957">
                <a:moveTo>
                  <a:pt x="0" y="0"/>
                </a:moveTo>
                <a:lnTo>
                  <a:pt x="3613957" y="0"/>
                </a:lnTo>
                <a:lnTo>
                  <a:pt x="3613957" y="3613957"/>
                </a:lnTo>
                <a:lnTo>
                  <a:pt x="0" y="36139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2" name="Google Shape;392;p29"/>
          <p:cNvSpPr txBox="1"/>
          <p:nvPr/>
        </p:nvSpPr>
        <p:spPr>
          <a:xfrm>
            <a:off x="11802825" y="4692963"/>
            <a:ext cx="6308100" cy="232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200">
                <a:solidFill>
                  <a:srgbClr val="143EFF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TRUSTWORTHY </a:t>
            </a:r>
            <a:endParaRPr b="1" sz="4200">
              <a:solidFill>
                <a:srgbClr val="143EFF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200">
                <a:solidFill>
                  <a:srgbClr val="143EFF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or</a:t>
            </a:r>
            <a:endParaRPr b="1" sz="4200">
              <a:solidFill>
                <a:srgbClr val="143EFF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200">
                <a:solidFill>
                  <a:srgbClr val="143EFF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MISINFORMATION?</a:t>
            </a:r>
            <a:endParaRPr b="1" sz="4200">
              <a:solidFill>
                <a:srgbClr val="143EFF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393" name="Google Shape;393;p29"/>
          <p:cNvSpPr txBox="1"/>
          <p:nvPr/>
        </p:nvSpPr>
        <p:spPr>
          <a:xfrm>
            <a:off x="1587471" y="831400"/>
            <a:ext cx="15113100" cy="12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48">
                <a:solidFill>
                  <a:srgbClr val="143EFF"/>
                </a:solidFill>
                <a:latin typeface="Coustard"/>
                <a:ea typeface="Coustard"/>
                <a:cs typeface="Coustard"/>
                <a:sym typeface="Coustard"/>
              </a:rPr>
              <a:t>Room 5</a:t>
            </a:r>
            <a:endParaRPr/>
          </a:p>
        </p:txBody>
      </p:sp>
      <p:sp>
        <p:nvSpPr>
          <p:cNvPr id="394" name="Google Shape;394;p29"/>
          <p:cNvSpPr/>
          <p:nvPr/>
        </p:nvSpPr>
        <p:spPr>
          <a:xfrm rot="-7259299">
            <a:off x="607022" y="-2550309"/>
            <a:ext cx="4176137" cy="4668446"/>
          </a:xfrm>
          <a:custGeom>
            <a:rect b="b" l="l" r="r" t="t"/>
            <a:pathLst>
              <a:path extrusionOk="0" h="4667206" w="4175028">
                <a:moveTo>
                  <a:pt x="0" y="0"/>
                </a:moveTo>
                <a:lnTo>
                  <a:pt x="4175028" y="0"/>
                </a:lnTo>
                <a:lnTo>
                  <a:pt x="4175028" y="4667206"/>
                </a:lnTo>
                <a:lnTo>
                  <a:pt x="0" y="46672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395" name="Google Shape;395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381050" y="2775753"/>
            <a:ext cx="12534175" cy="7276924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29"/>
          <p:cNvSpPr/>
          <p:nvPr/>
        </p:nvSpPr>
        <p:spPr>
          <a:xfrm>
            <a:off x="11802825" y="4387575"/>
            <a:ext cx="5946000" cy="12888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p29"/>
          <p:cNvSpPr/>
          <p:nvPr/>
        </p:nvSpPr>
        <p:spPr>
          <a:xfrm>
            <a:off x="-381050" y="2320450"/>
            <a:ext cx="5946000" cy="12888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98" name="Google Shape;398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6129850" y="8305925"/>
            <a:ext cx="1981074" cy="1981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Google Shape;40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24325" y="-451377"/>
            <a:ext cx="22249083" cy="11189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4" name="Google Shape;404;p30"/>
          <p:cNvGrpSpPr/>
          <p:nvPr/>
        </p:nvGrpSpPr>
        <p:grpSpPr>
          <a:xfrm>
            <a:off x="1278807" y="378848"/>
            <a:ext cx="15686524" cy="3230403"/>
            <a:chOff x="0" y="-38100"/>
            <a:chExt cx="4131403" cy="850800"/>
          </a:xfrm>
        </p:grpSpPr>
        <p:sp>
          <p:nvSpPr>
            <p:cNvPr id="405" name="Google Shape;405;p30"/>
            <p:cNvSpPr/>
            <p:nvPr/>
          </p:nvSpPr>
          <p:spPr>
            <a:xfrm>
              <a:off x="0" y="0"/>
              <a:ext cx="4131403" cy="475206"/>
            </a:xfrm>
            <a:custGeom>
              <a:rect b="b" l="l" r="r" t="t"/>
              <a:pathLst>
                <a:path extrusionOk="0" h="475206" w="4131403">
                  <a:moveTo>
                    <a:pt x="0" y="0"/>
                  </a:moveTo>
                  <a:lnTo>
                    <a:pt x="4131403" y="0"/>
                  </a:lnTo>
                  <a:lnTo>
                    <a:pt x="4131403" y="475206"/>
                  </a:lnTo>
                  <a:lnTo>
                    <a:pt x="0" y="475206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406" name="Google Shape;406;p30"/>
            <p:cNvSpPr txBox="1"/>
            <p:nvPr/>
          </p:nvSpPr>
          <p:spPr>
            <a:xfrm>
              <a:off x="0" y="-38100"/>
              <a:ext cx="812700" cy="85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7" name="Google Shape;407;p30"/>
          <p:cNvGrpSpPr/>
          <p:nvPr/>
        </p:nvGrpSpPr>
        <p:grpSpPr>
          <a:xfrm>
            <a:off x="11104801" y="4090138"/>
            <a:ext cx="8247881" cy="3817950"/>
            <a:chOff x="0" y="-38100"/>
            <a:chExt cx="2172267" cy="1005544"/>
          </a:xfrm>
        </p:grpSpPr>
        <p:sp>
          <p:nvSpPr>
            <p:cNvPr id="408" name="Google Shape;408;p30"/>
            <p:cNvSpPr/>
            <p:nvPr/>
          </p:nvSpPr>
          <p:spPr>
            <a:xfrm>
              <a:off x="0" y="0"/>
              <a:ext cx="2172267" cy="967444"/>
            </a:xfrm>
            <a:custGeom>
              <a:rect b="b" l="l" r="r" t="t"/>
              <a:pathLst>
                <a:path extrusionOk="0" h="967444" w="2172267">
                  <a:moveTo>
                    <a:pt x="0" y="0"/>
                  </a:moveTo>
                  <a:lnTo>
                    <a:pt x="2172267" y="0"/>
                  </a:lnTo>
                  <a:lnTo>
                    <a:pt x="2172267" y="967444"/>
                  </a:lnTo>
                  <a:lnTo>
                    <a:pt x="0" y="967444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409" name="Google Shape;409;p30"/>
            <p:cNvSpPr txBox="1"/>
            <p:nvPr/>
          </p:nvSpPr>
          <p:spPr>
            <a:xfrm>
              <a:off x="0" y="-38100"/>
              <a:ext cx="812700" cy="85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0" name="Google Shape;410;p30"/>
          <p:cNvGrpSpPr/>
          <p:nvPr/>
        </p:nvGrpSpPr>
        <p:grpSpPr>
          <a:xfrm>
            <a:off x="1278807" y="3165250"/>
            <a:ext cx="6455584" cy="5667720"/>
            <a:chOff x="0" y="-38100"/>
            <a:chExt cx="1700225" cy="1492723"/>
          </a:xfrm>
        </p:grpSpPr>
        <p:sp>
          <p:nvSpPr>
            <p:cNvPr id="411" name="Google Shape;411;p30"/>
            <p:cNvSpPr/>
            <p:nvPr/>
          </p:nvSpPr>
          <p:spPr>
            <a:xfrm>
              <a:off x="0" y="0"/>
              <a:ext cx="1700225" cy="1454623"/>
            </a:xfrm>
            <a:custGeom>
              <a:rect b="b" l="l" r="r" t="t"/>
              <a:pathLst>
                <a:path extrusionOk="0" h="1454623" w="1700225">
                  <a:moveTo>
                    <a:pt x="0" y="0"/>
                  </a:moveTo>
                  <a:lnTo>
                    <a:pt x="1700225" y="0"/>
                  </a:lnTo>
                  <a:lnTo>
                    <a:pt x="1700225" y="1454623"/>
                  </a:lnTo>
                  <a:lnTo>
                    <a:pt x="0" y="1454623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412" name="Google Shape;412;p30"/>
            <p:cNvSpPr txBox="1"/>
            <p:nvPr/>
          </p:nvSpPr>
          <p:spPr>
            <a:xfrm>
              <a:off x="0" y="-38100"/>
              <a:ext cx="812700" cy="85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13" name="Google Shape;413;p30"/>
          <p:cNvSpPr/>
          <p:nvPr/>
        </p:nvSpPr>
        <p:spPr>
          <a:xfrm rot="-474430">
            <a:off x="15406378" y="188151"/>
            <a:ext cx="3612161" cy="3612161"/>
          </a:xfrm>
          <a:custGeom>
            <a:rect b="b" l="l" r="r" t="t"/>
            <a:pathLst>
              <a:path extrusionOk="0" h="3613957" w="3613957">
                <a:moveTo>
                  <a:pt x="0" y="0"/>
                </a:moveTo>
                <a:lnTo>
                  <a:pt x="3613957" y="0"/>
                </a:lnTo>
                <a:lnTo>
                  <a:pt x="3613957" y="3613957"/>
                </a:lnTo>
                <a:lnTo>
                  <a:pt x="0" y="36139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4" name="Google Shape;414;p30"/>
          <p:cNvSpPr txBox="1"/>
          <p:nvPr/>
        </p:nvSpPr>
        <p:spPr>
          <a:xfrm>
            <a:off x="11802825" y="4692963"/>
            <a:ext cx="6308100" cy="232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200">
                <a:solidFill>
                  <a:srgbClr val="143EFF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TRUSTWORTHY </a:t>
            </a:r>
            <a:endParaRPr b="1" sz="4200">
              <a:solidFill>
                <a:srgbClr val="143EFF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200">
                <a:solidFill>
                  <a:srgbClr val="143EFF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or</a:t>
            </a:r>
            <a:endParaRPr b="1" sz="4200">
              <a:solidFill>
                <a:srgbClr val="143EFF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200">
                <a:solidFill>
                  <a:srgbClr val="143EFF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MISINFORMATION?</a:t>
            </a:r>
            <a:endParaRPr b="1" sz="4200">
              <a:solidFill>
                <a:srgbClr val="143EFF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415" name="Google Shape;415;p30"/>
          <p:cNvSpPr txBox="1"/>
          <p:nvPr/>
        </p:nvSpPr>
        <p:spPr>
          <a:xfrm>
            <a:off x="1587471" y="831400"/>
            <a:ext cx="15113100" cy="12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48">
                <a:solidFill>
                  <a:srgbClr val="143EFF"/>
                </a:solidFill>
                <a:latin typeface="Coustard"/>
                <a:ea typeface="Coustard"/>
                <a:cs typeface="Coustard"/>
                <a:sym typeface="Coustard"/>
              </a:rPr>
              <a:t>Room 6</a:t>
            </a:r>
            <a:endParaRPr/>
          </a:p>
        </p:txBody>
      </p:sp>
      <p:sp>
        <p:nvSpPr>
          <p:cNvPr id="416" name="Google Shape;416;p30"/>
          <p:cNvSpPr/>
          <p:nvPr/>
        </p:nvSpPr>
        <p:spPr>
          <a:xfrm rot="-7259299">
            <a:off x="607022" y="-2550309"/>
            <a:ext cx="4176137" cy="4668446"/>
          </a:xfrm>
          <a:custGeom>
            <a:rect b="b" l="l" r="r" t="t"/>
            <a:pathLst>
              <a:path extrusionOk="0" h="4667206" w="4175028">
                <a:moveTo>
                  <a:pt x="0" y="0"/>
                </a:moveTo>
                <a:lnTo>
                  <a:pt x="4175028" y="0"/>
                </a:lnTo>
                <a:lnTo>
                  <a:pt x="4175028" y="4667206"/>
                </a:lnTo>
                <a:lnTo>
                  <a:pt x="0" y="46672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417" name="Google Shape;417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1500" y="2070100"/>
            <a:ext cx="8402624" cy="9059075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30"/>
          <p:cNvSpPr/>
          <p:nvPr/>
        </p:nvSpPr>
        <p:spPr>
          <a:xfrm>
            <a:off x="11983875" y="4387575"/>
            <a:ext cx="5946000" cy="12888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9" name="Google Shape;419;p30"/>
          <p:cNvSpPr/>
          <p:nvPr/>
        </p:nvSpPr>
        <p:spPr>
          <a:xfrm>
            <a:off x="0" y="1699700"/>
            <a:ext cx="5946000" cy="12888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20" name="Google Shape;420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6129850" y="8305925"/>
            <a:ext cx="1981074" cy="1981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43EFF"/>
        </a:solidFill>
      </p:bgPr>
    </p:bg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" name="Google Shape;42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24325" y="-451377"/>
            <a:ext cx="22249083" cy="11189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6" name="Google Shape;426;p31"/>
          <p:cNvGrpSpPr/>
          <p:nvPr/>
        </p:nvGrpSpPr>
        <p:grpSpPr>
          <a:xfrm>
            <a:off x="342650" y="165051"/>
            <a:ext cx="12142320" cy="9597861"/>
            <a:chOff x="0" y="-38100"/>
            <a:chExt cx="2682378" cy="1738680"/>
          </a:xfrm>
        </p:grpSpPr>
        <p:sp>
          <p:nvSpPr>
            <p:cNvPr id="427" name="Google Shape;427;p31"/>
            <p:cNvSpPr/>
            <p:nvPr/>
          </p:nvSpPr>
          <p:spPr>
            <a:xfrm>
              <a:off x="0" y="0"/>
              <a:ext cx="2682378" cy="1700580"/>
            </a:xfrm>
            <a:custGeom>
              <a:rect b="b" l="l" r="r" t="t"/>
              <a:pathLst>
                <a:path extrusionOk="0" h="1700580" w="2682378">
                  <a:moveTo>
                    <a:pt x="0" y="0"/>
                  </a:moveTo>
                  <a:lnTo>
                    <a:pt x="2682378" y="0"/>
                  </a:lnTo>
                  <a:lnTo>
                    <a:pt x="2682378" y="1700580"/>
                  </a:lnTo>
                  <a:lnTo>
                    <a:pt x="0" y="1700580"/>
                  </a:lnTo>
                  <a:lnTo>
                    <a:pt x="0" y="0"/>
                  </a:lnTo>
                </a:path>
              </a:pathLst>
            </a:custGeom>
            <a:solidFill>
              <a:srgbClr val="FFFFFF">
                <a:alpha val="34901"/>
              </a:srgbClr>
            </a:solidFill>
            <a:ln>
              <a:noFill/>
            </a:ln>
          </p:spPr>
        </p:sp>
        <p:sp>
          <p:nvSpPr>
            <p:cNvPr id="428" name="Google Shape;428;p3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9" name="Google Shape;429;p31"/>
          <p:cNvGrpSpPr/>
          <p:nvPr/>
        </p:nvGrpSpPr>
        <p:grpSpPr>
          <a:xfrm>
            <a:off x="1278800" y="374621"/>
            <a:ext cx="9534035" cy="7659199"/>
            <a:chOff x="0" y="-38100"/>
            <a:chExt cx="2432400" cy="1249543"/>
          </a:xfrm>
        </p:grpSpPr>
        <p:sp>
          <p:nvSpPr>
            <p:cNvPr id="430" name="Google Shape;430;p31"/>
            <p:cNvSpPr/>
            <p:nvPr/>
          </p:nvSpPr>
          <p:spPr>
            <a:xfrm>
              <a:off x="0" y="0"/>
              <a:ext cx="2432400" cy="1211443"/>
            </a:xfrm>
            <a:custGeom>
              <a:rect b="b" l="l" r="r" t="t"/>
              <a:pathLst>
                <a:path extrusionOk="0" h="1211443" w="2432400">
                  <a:moveTo>
                    <a:pt x="0" y="0"/>
                  </a:moveTo>
                  <a:lnTo>
                    <a:pt x="2432400" y="0"/>
                  </a:lnTo>
                  <a:lnTo>
                    <a:pt x="2432400" y="1211443"/>
                  </a:lnTo>
                  <a:lnTo>
                    <a:pt x="0" y="1211443"/>
                  </a:lnTo>
                  <a:lnTo>
                    <a:pt x="0" y="0"/>
                  </a:lnTo>
                </a:path>
              </a:pathLst>
            </a:custGeom>
            <a:solidFill>
              <a:srgbClr val="143EFF"/>
            </a:solidFill>
            <a:ln>
              <a:noFill/>
            </a:ln>
          </p:spPr>
        </p:sp>
        <p:sp>
          <p:nvSpPr>
            <p:cNvPr id="431" name="Google Shape;431;p3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2" name="Google Shape;432;p31"/>
          <p:cNvGrpSpPr/>
          <p:nvPr/>
        </p:nvGrpSpPr>
        <p:grpSpPr>
          <a:xfrm>
            <a:off x="1278800" y="7804400"/>
            <a:ext cx="9534035" cy="3230782"/>
            <a:chOff x="0" y="-38100"/>
            <a:chExt cx="2432400" cy="850900"/>
          </a:xfrm>
        </p:grpSpPr>
        <p:sp>
          <p:nvSpPr>
            <p:cNvPr id="433" name="Google Shape;433;p31"/>
            <p:cNvSpPr/>
            <p:nvPr/>
          </p:nvSpPr>
          <p:spPr>
            <a:xfrm>
              <a:off x="0" y="0"/>
              <a:ext cx="2432400" cy="232744"/>
            </a:xfrm>
            <a:custGeom>
              <a:rect b="b" l="l" r="r" t="t"/>
              <a:pathLst>
                <a:path extrusionOk="0" h="232744" w="2432400">
                  <a:moveTo>
                    <a:pt x="0" y="0"/>
                  </a:moveTo>
                  <a:lnTo>
                    <a:pt x="2432400" y="0"/>
                  </a:lnTo>
                  <a:lnTo>
                    <a:pt x="2432400" y="232744"/>
                  </a:lnTo>
                  <a:lnTo>
                    <a:pt x="0" y="232744"/>
                  </a:lnTo>
                  <a:lnTo>
                    <a:pt x="0" y="0"/>
                  </a:lnTo>
                </a:path>
              </a:pathLst>
            </a:custGeom>
            <a:solidFill>
              <a:srgbClr val="143EFF"/>
            </a:solidFill>
            <a:ln>
              <a:noFill/>
            </a:ln>
          </p:spPr>
        </p:sp>
        <p:sp>
          <p:nvSpPr>
            <p:cNvPr id="434" name="Google Shape;434;p3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5" name="Google Shape;435;p31"/>
          <p:cNvSpPr txBox="1"/>
          <p:nvPr/>
        </p:nvSpPr>
        <p:spPr>
          <a:xfrm>
            <a:off x="1061750" y="1315600"/>
            <a:ext cx="9968100" cy="703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103">
                <a:solidFill>
                  <a:srgbClr val="FFFFFF"/>
                </a:solidFill>
                <a:latin typeface="Coustard"/>
                <a:ea typeface="Coustard"/>
                <a:cs typeface="Coustard"/>
                <a:sym typeface="Coustard"/>
              </a:rPr>
              <a:t>Congratulations</a:t>
            </a:r>
            <a:endParaRPr sz="9103">
              <a:solidFill>
                <a:srgbClr val="FFFFFF"/>
              </a:solidFill>
              <a:latin typeface="Coustard"/>
              <a:ea typeface="Coustard"/>
              <a:cs typeface="Coustard"/>
              <a:sym typeface="Coustard"/>
            </a:endParaRPr>
          </a:p>
          <a:p>
            <a:pPr indent="0" lvl="0" marL="0" marR="0" rtl="0" algn="ctr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rgbClr val="FFFFFF"/>
                </a:solidFill>
                <a:latin typeface="Coustard"/>
                <a:ea typeface="Coustard"/>
                <a:cs typeface="Coustard"/>
                <a:sym typeface="Coustard"/>
              </a:rPr>
              <a:t>You have escaped misinformation!</a:t>
            </a:r>
            <a:endParaRPr sz="6000">
              <a:solidFill>
                <a:srgbClr val="FFFFFF"/>
              </a:solidFill>
              <a:latin typeface="Coustard"/>
              <a:ea typeface="Coustard"/>
              <a:cs typeface="Coustard"/>
              <a:sym typeface="Coustard"/>
            </a:endParaRPr>
          </a:p>
          <a:p>
            <a:pPr indent="0" lvl="0" marL="0" marR="0" rtl="0" algn="ctr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0">
              <a:solidFill>
                <a:srgbClr val="FFFFFF"/>
              </a:solidFill>
              <a:latin typeface="Coustard"/>
              <a:ea typeface="Coustard"/>
              <a:cs typeface="Coustard"/>
              <a:sym typeface="Coustard"/>
            </a:endParaRPr>
          </a:p>
          <a:p>
            <a:pPr indent="0" lvl="0" marL="0" marR="0" rtl="0" algn="ctr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chemeClr val="accent6"/>
                </a:solidFill>
                <a:latin typeface="Coustard"/>
                <a:ea typeface="Coustard"/>
                <a:cs typeface="Coustard"/>
                <a:sym typeface="Coustard"/>
              </a:rPr>
              <a:t>You are a </a:t>
            </a:r>
            <a:endParaRPr sz="6000">
              <a:solidFill>
                <a:schemeClr val="accent6"/>
              </a:solidFill>
              <a:latin typeface="Coustard"/>
              <a:ea typeface="Coustard"/>
              <a:cs typeface="Coustard"/>
              <a:sym typeface="Coustard"/>
            </a:endParaRPr>
          </a:p>
          <a:p>
            <a:pPr indent="0" lvl="0" marL="0" marR="0" rtl="0" algn="ctr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chemeClr val="accent6"/>
                </a:solidFill>
                <a:latin typeface="Coustard"/>
                <a:ea typeface="Coustard"/>
                <a:cs typeface="Coustard"/>
                <a:sym typeface="Coustard"/>
              </a:rPr>
              <a:t>media literacy scholar!</a:t>
            </a:r>
            <a:endParaRPr sz="6000">
              <a:solidFill>
                <a:schemeClr val="accent6"/>
              </a:solidFill>
              <a:latin typeface="Coustard"/>
              <a:ea typeface="Coustard"/>
              <a:cs typeface="Coustard"/>
              <a:sym typeface="Coustard"/>
            </a:endParaRPr>
          </a:p>
        </p:txBody>
      </p:sp>
      <p:pic>
        <p:nvPicPr>
          <p:cNvPr id="436" name="Google Shape;436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649925" y="3059854"/>
            <a:ext cx="3916524" cy="3916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43EFF">
            <a:alpha val="24710"/>
          </a:srgbClr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31900" y="8598327"/>
            <a:ext cx="1587800" cy="1449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700525" y="175342"/>
            <a:ext cx="1089150" cy="1494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63800" y="2244222"/>
            <a:ext cx="1806050" cy="176705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07" name="Google Shape;107;p14"/>
          <p:cNvGraphicFramePr/>
          <p:nvPr/>
        </p:nvGraphicFramePr>
        <p:xfrm>
          <a:off x="4346000" y="4145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{CA7EDF7B-BD32-4E9F-B965-033F69E4E7D0}</a:tableStyleId>
              </a:tblPr>
              <a:tblGrid>
                <a:gridCol w="10234325"/>
              </a:tblGrid>
              <a:tr h="15763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4100">
                          <a:solidFill>
                            <a:srgbClr val="143EFF"/>
                          </a:solidFill>
                          <a:latin typeface="Newsreader"/>
                          <a:ea typeface="Newsreader"/>
                          <a:cs typeface="Newsreader"/>
                          <a:sym typeface="Newsreader"/>
                        </a:rPr>
                        <a:t>Source</a:t>
                      </a:r>
                      <a:endParaRPr b="1" sz="4100">
                        <a:solidFill>
                          <a:srgbClr val="143EFF"/>
                        </a:solidFill>
                        <a:latin typeface="Newsreader"/>
                        <a:ea typeface="Newsreader"/>
                        <a:cs typeface="Newsreader"/>
                        <a:sym typeface="Newsreader"/>
                      </a:endParaRPr>
                    </a:p>
                    <a:p>
                      <a:pPr indent="0" lvl="0" marL="0" rtl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600">
                          <a:solidFill>
                            <a:srgbClr val="143EFF"/>
                          </a:solidFill>
                          <a:latin typeface="Newsreader"/>
                          <a:ea typeface="Newsreader"/>
                          <a:cs typeface="Newsreader"/>
                          <a:sym typeface="Newsreader"/>
                        </a:rPr>
                        <a:t>Who produced it &amp; are they trustworthy?</a:t>
                      </a:r>
                      <a:endParaRPr b="1" sz="4100">
                        <a:solidFill>
                          <a:srgbClr val="143EFF"/>
                        </a:solidFill>
                        <a:latin typeface="Newsreader"/>
                        <a:ea typeface="Newsreader"/>
                        <a:cs typeface="Newsreader"/>
                        <a:sym typeface="Newsreader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763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4100">
                          <a:solidFill>
                            <a:srgbClr val="143EFF"/>
                          </a:solidFill>
                          <a:latin typeface="Newsreader"/>
                          <a:ea typeface="Newsreader"/>
                          <a:cs typeface="Newsreader"/>
                          <a:sym typeface="Newsreader"/>
                        </a:rPr>
                        <a:t>Audience</a:t>
                      </a:r>
                      <a:endParaRPr b="1" sz="4100">
                        <a:solidFill>
                          <a:srgbClr val="143EFF"/>
                        </a:solidFill>
                        <a:latin typeface="Newsreader"/>
                        <a:ea typeface="Newsreader"/>
                        <a:cs typeface="Newsreader"/>
                        <a:sym typeface="Newsreader"/>
                      </a:endParaRPr>
                    </a:p>
                    <a:p>
                      <a:pPr indent="0" lvl="0" marL="0" rtl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600">
                          <a:solidFill>
                            <a:srgbClr val="143EFF"/>
                          </a:solidFill>
                          <a:latin typeface="Newsreader"/>
                          <a:ea typeface="Newsreader"/>
                          <a:cs typeface="Newsreader"/>
                          <a:sym typeface="Newsreader"/>
                        </a:rPr>
                        <a:t>Who is supposed to see, hear or read it?</a:t>
                      </a:r>
                      <a:endParaRPr b="1" sz="5100">
                        <a:solidFill>
                          <a:srgbClr val="143EFF"/>
                        </a:solidFill>
                        <a:latin typeface="Newsreader"/>
                        <a:ea typeface="Newsreader"/>
                        <a:cs typeface="Newsreader"/>
                        <a:sym typeface="Newsreader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763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4100">
                          <a:solidFill>
                            <a:srgbClr val="143EFF"/>
                          </a:solidFill>
                          <a:latin typeface="Newsreader"/>
                          <a:ea typeface="Newsreader"/>
                          <a:cs typeface="Newsreader"/>
                          <a:sym typeface="Newsreader"/>
                        </a:rPr>
                        <a:t>Execution</a:t>
                      </a:r>
                      <a:endParaRPr b="1" sz="4100">
                        <a:solidFill>
                          <a:srgbClr val="143EFF"/>
                        </a:solidFill>
                        <a:latin typeface="Newsreader"/>
                        <a:ea typeface="Newsreader"/>
                        <a:cs typeface="Newsreader"/>
                        <a:sym typeface="Newsreader"/>
                      </a:endParaRPr>
                    </a:p>
                    <a:p>
                      <a:pPr indent="0" lvl="0" marL="0" rtl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600">
                          <a:solidFill>
                            <a:srgbClr val="143EFF"/>
                          </a:solidFill>
                          <a:latin typeface="Newsreader"/>
                          <a:ea typeface="Newsreader"/>
                          <a:cs typeface="Newsreader"/>
                          <a:sym typeface="Newsreader"/>
                        </a:rPr>
                        <a:t>How &amp; when was it presented?</a:t>
                      </a:r>
                      <a:endParaRPr b="1" sz="5100">
                        <a:solidFill>
                          <a:srgbClr val="143EFF"/>
                        </a:solidFill>
                        <a:latin typeface="Newsreader"/>
                        <a:ea typeface="Newsreader"/>
                        <a:cs typeface="Newsreader"/>
                        <a:sym typeface="Newsreader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763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4100">
                          <a:solidFill>
                            <a:srgbClr val="143EFF"/>
                          </a:solidFill>
                          <a:latin typeface="Newsreader"/>
                          <a:ea typeface="Newsreader"/>
                          <a:cs typeface="Newsreader"/>
                          <a:sym typeface="Newsreader"/>
                        </a:rPr>
                        <a:t>Evidence</a:t>
                      </a:r>
                      <a:endParaRPr b="1" sz="4100">
                        <a:solidFill>
                          <a:srgbClr val="143EFF"/>
                        </a:solidFill>
                        <a:latin typeface="Newsreader"/>
                        <a:ea typeface="Newsreader"/>
                        <a:cs typeface="Newsreader"/>
                        <a:sym typeface="Newsreader"/>
                      </a:endParaRPr>
                    </a:p>
                    <a:p>
                      <a:pPr indent="0" lvl="0" marL="0" rtl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3600">
                          <a:solidFill>
                            <a:srgbClr val="143EFF"/>
                          </a:solidFill>
                          <a:latin typeface="Newsreader"/>
                          <a:ea typeface="Newsreader"/>
                          <a:cs typeface="Newsreader"/>
                          <a:sym typeface="Newsreader"/>
                        </a:rPr>
                        <a:t>Can you confirm the facts are true?</a:t>
                      </a:r>
                      <a:endParaRPr b="1" sz="3600">
                        <a:solidFill>
                          <a:srgbClr val="143EFF"/>
                        </a:solidFill>
                        <a:latin typeface="Newsreader"/>
                        <a:ea typeface="Newsreader"/>
                        <a:cs typeface="Newsreader"/>
                        <a:sym typeface="Newsreader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</a:tr>
              <a:tr h="15763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4100">
                          <a:solidFill>
                            <a:srgbClr val="143EFF"/>
                          </a:solidFill>
                          <a:latin typeface="Newsreader"/>
                          <a:ea typeface="Newsreader"/>
                          <a:cs typeface="Newsreader"/>
                          <a:sym typeface="Newsreader"/>
                        </a:rPr>
                        <a:t>Context</a:t>
                      </a:r>
                      <a:endParaRPr b="1" sz="4100">
                        <a:solidFill>
                          <a:srgbClr val="143EFF"/>
                        </a:solidFill>
                        <a:latin typeface="Newsreader"/>
                        <a:ea typeface="Newsreader"/>
                        <a:cs typeface="Newsreader"/>
                        <a:sym typeface="Newsreader"/>
                      </a:endParaRPr>
                    </a:p>
                    <a:p>
                      <a:pPr indent="0" lvl="0" marL="0" rtl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600">
                          <a:solidFill>
                            <a:srgbClr val="143EFF"/>
                          </a:solidFill>
                          <a:latin typeface="Newsreader"/>
                          <a:ea typeface="Newsreader"/>
                          <a:cs typeface="Newsreader"/>
                          <a:sym typeface="Newsreader"/>
                        </a:rPr>
                        <a:t>Can you verify it with another trusted source?</a:t>
                      </a:r>
                      <a:endParaRPr b="1" sz="5100">
                        <a:solidFill>
                          <a:srgbClr val="143EFF"/>
                        </a:solidFill>
                        <a:latin typeface="Newsreader"/>
                        <a:ea typeface="Newsreader"/>
                        <a:cs typeface="Newsreader"/>
                        <a:sym typeface="Newsreader"/>
                      </a:endParaRPr>
                    </a:p>
                  </a:txBody>
                  <a:tcPr marT="91425" marB="91425" marR="91425" marL="91425"/>
                </a:tc>
              </a:tr>
              <a:tr h="15763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4100">
                          <a:solidFill>
                            <a:srgbClr val="143EFF"/>
                          </a:solidFill>
                          <a:latin typeface="Newsreader"/>
                          <a:ea typeface="Newsreader"/>
                          <a:cs typeface="Newsreader"/>
                          <a:sym typeface="Newsreader"/>
                        </a:rPr>
                        <a:t>Purpose</a:t>
                      </a:r>
                      <a:endParaRPr b="1" sz="4100">
                        <a:solidFill>
                          <a:srgbClr val="143EFF"/>
                        </a:solidFill>
                        <a:latin typeface="Newsreader"/>
                        <a:ea typeface="Newsreader"/>
                        <a:cs typeface="Newsreader"/>
                        <a:sym typeface="Newsreader"/>
                      </a:endParaRPr>
                    </a:p>
                    <a:p>
                      <a:pPr indent="0" lvl="0" marL="0" rtl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600">
                          <a:solidFill>
                            <a:srgbClr val="143EFF"/>
                          </a:solidFill>
                          <a:latin typeface="Newsreader"/>
                          <a:ea typeface="Newsreader"/>
                          <a:cs typeface="Newsreader"/>
                          <a:sym typeface="Newsreader"/>
                        </a:rPr>
                        <a:t>Why was it created</a:t>
                      </a:r>
                      <a:r>
                        <a:rPr b="1" lang="en-US" sz="3600">
                          <a:solidFill>
                            <a:srgbClr val="143EFF"/>
                          </a:solidFill>
                          <a:latin typeface="Newsreader"/>
                          <a:ea typeface="Newsreader"/>
                          <a:cs typeface="Newsreader"/>
                          <a:sym typeface="Newsreader"/>
                        </a:rPr>
                        <a:t>?</a:t>
                      </a:r>
                      <a:endParaRPr b="1" sz="5100">
                        <a:solidFill>
                          <a:srgbClr val="143EFF"/>
                        </a:solidFill>
                        <a:latin typeface="Newsreader"/>
                        <a:ea typeface="Newsreader"/>
                        <a:cs typeface="Newsreader"/>
                        <a:sym typeface="Newsreader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108" name="Google Shape;108;p14"/>
          <p:cNvSpPr/>
          <p:nvPr/>
        </p:nvSpPr>
        <p:spPr>
          <a:xfrm rot="-470682">
            <a:off x="402899" y="7900986"/>
            <a:ext cx="2052055" cy="2144032"/>
          </a:xfrm>
          <a:custGeom>
            <a:rect b="b" l="l" r="r" t="t"/>
            <a:pathLst>
              <a:path extrusionOk="0" h="3613957" w="3613957">
                <a:moveTo>
                  <a:pt x="0" y="0"/>
                </a:moveTo>
                <a:lnTo>
                  <a:pt x="3613957" y="0"/>
                </a:lnTo>
                <a:lnTo>
                  <a:pt x="3613957" y="3613957"/>
                </a:lnTo>
                <a:lnTo>
                  <a:pt x="0" y="36139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109" name="Google Shape;109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12" y="0"/>
            <a:ext cx="1981074" cy="1981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" name="Google Shape;44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24325" y="-451377"/>
            <a:ext cx="22249083" cy="11189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2" name="Google Shape;442;p32"/>
          <p:cNvGrpSpPr/>
          <p:nvPr/>
        </p:nvGrpSpPr>
        <p:grpSpPr>
          <a:xfrm>
            <a:off x="1273181" y="1307760"/>
            <a:ext cx="9246830" cy="3230403"/>
            <a:chOff x="0" y="-38100"/>
            <a:chExt cx="2435363" cy="850800"/>
          </a:xfrm>
        </p:grpSpPr>
        <p:sp>
          <p:nvSpPr>
            <p:cNvPr id="443" name="Google Shape;443;p32"/>
            <p:cNvSpPr/>
            <p:nvPr/>
          </p:nvSpPr>
          <p:spPr>
            <a:xfrm>
              <a:off x="0" y="0"/>
              <a:ext cx="2435363" cy="232537"/>
            </a:xfrm>
            <a:custGeom>
              <a:rect b="b" l="l" r="r" t="t"/>
              <a:pathLst>
                <a:path extrusionOk="0" h="232537" w="2435363">
                  <a:moveTo>
                    <a:pt x="0" y="0"/>
                  </a:moveTo>
                  <a:lnTo>
                    <a:pt x="2435363" y="0"/>
                  </a:lnTo>
                  <a:lnTo>
                    <a:pt x="2435363" y="232537"/>
                  </a:lnTo>
                  <a:lnTo>
                    <a:pt x="0" y="232537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444" name="Google Shape;444;p32"/>
            <p:cNvSpPr txBox="1"/>
            <p:nvPr/>
          </p:nvSpPr>
          <p:spPr>
            <a:xfrm>
              <a:off x="0" y="-38100"/>
              <a:ext cx="812700" cy="85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5" name="Google Shape;445;p32"/>
          <p:cNvGrpSpPr/>
          <p:nvPr/>
        </p:nvGrpSpPr>
        <p:grpSpPr>
          <a:xfrm>
            <a:off x="1273181" y="6886671"/>
            <a:ext cx="9246830" cy="3230403"/>
            <a:chOff x="0" y="-38100"/>
            <a:chExt cx="2435363" cy="850800"/>
          </a:xfrm>
        </p:grpSpPr>
        <p:sp>
          <p:nvSpPr>
            <p:cNvPr id="446" name="Google Shape;446;p32"/>
            <p:cNvSpPr/>
            <p:nvPr/>
          </p:nvSpPr>
          <p:spPr>
            <a:xfrm>
              <a:off x="0" y="0"/>
              <a:ext cx="2435363" cy="476095"/>
            </a:xfrm>
            <a:custGeom>
              <a:rect b="b" l="l" r="r" t="t"/>
              <a:pathLst>
                <a:path extrusionOk="0" h="476095" w="2435363">
                  <a:moveTo>
                    <a:pt x="0" y="0"/>
                  </a:moveTo>
                  <a:lnTo>
                    <a:pt x="2435363" y="0"/>
                  </a:lnTo>
                  <a:lnTo>
                    <a:pt x="2435363" y="476095"/>
                  </a:lnTo>
                  <a:lnTo>
                    <a:pt x="0" y="476095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447" name="Google Shape;447;p32"/>
            <p:cNvSpPr txBox="1"/>
            <p:nvPr/>
          </p:nvSpPr>
          <p:spPr>
            <a:xfrm>
              <a:off x="0" y="-38100"/>
              <a:ext cx="812700" cy="85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8" name="Google Shape;448;p32"/>
          <p:cNvGrpSpPr/>
          <p:nvPr/>
        </p:nvGrpSpPr>
        <p:grpSpPr>
          <a:xfrm>
            <a:off x="1273218" y="3131806"/>
            <a:ext cx="9246830" cy="4739822"/>
            <a:chOff x="0" y="-38100"/>
            <a:chExt cx="2435363" cy="1248340"/>
          </a:xfrm>
        </p:grpSpPr>
        <p:sp>
          <p:nvSpPr>
            <p:cNvPr id="449" name="Google Shape;449;p32"/>
            <p:cNvSpPr/>
            <p:nvPr/>
          </p:nvSpPr>
          <p:spPr>
            <a:xfrm>
              <a:off x="0" y="0"/>
              <a:ext cx="2435363" cy="1210240"/>
            </a:xfrm>
            <a:custGeom>
              <a:rect b="b" l="l" r="r" t="t"/>
              <a:pathLst>
                <a:path extrusionOk="0" h="1210240" w="2435363">
                  <a:moveTo>
                    <a:pt x="0" y="0"/>
                  </a:moveTo>
                  <a:lnTo>
                    <a:pt x="2435363" y="0"/>
                  </a:lnTo>
                  <a:lnTo>
                    <a:pt x="2435363" y="1210240"/>
                  </a:lnTo>
                  <a:lnTo>
                    <a:pt x="0" y="1210240"/>
                  </a:lnTo>
                  <a:lnTo>
                    <a:pt x="0" y="0"/>
                  </a:lnTo>
                </a:path>
              </a:pathLst>
            </a:custGeom>
            <a:solidFill>
              <a:srgbClr val="143EFF"/>
            </a:solidFill>
            <a:ln>
              <a:noFill/>
            </a:ln>
          </p:spPr>
        </p:sp>
        <p:sp>
          <p:nvSpPr>
            <p:cNvPr id="450" name="Google Shape;450;p32"/>
            <p:cNvSpPr txBox="1"/>
            <p:nvPr/>
          </p:nvSpPr>
          <p:spPr>
            <a:xfrm>
              <a:off x="0" y="-38100"/>
              <a:ext cx="812700" cy="85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51" name="Google Shape;451;p32"/>
          <p:cNvSpPr/>
          <p:nvPr/>
        </p:nvSpPr>
        <p:spPr>
          <a:xfrm rot="-1185018">
            <a:off x="513267" y="5215304"/>
            <a:ext cx="1764581" cy="5189945"/>
          </a:xfrm>
          <a:custGeom>
            <a:rect b="b" l="l" r="r" t="t"/>
            <a:pathLst>
              <a:path extrusionOk="0" h="5196428" w="1766785">
                <a:moveTo>
                  <a:pt x="0" y="0"/>
                </a:moveTo>
                <a:lnTo>
                  <a:pt x="1766785" y="0"/>
                </a:lnTo>
                <a:lnTo>
                  <a:pt x="1766785" y="5196428"/>
                </a:lnTo>
                <a:lnTo>
                  <a:pt x="0" y="51964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452" name="Google Shape;452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316627" y="952675"/>
            <a:ext cx="6802076" cy="7804581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32"/>
          <p:cNvSpPr txBox="1"/>
          <p:nvPr/>
        </p:nvSpPr>
        <p:spPr>
          <a:xfrm>
            <a:off x="2918369" y="7310329"/>
            <a:ext cx="59565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4" name="Google Shape;454;p32"/>
          <p:cNvSpPr txBox="1"/>
          <p:nvPr/>
        </p:nvSpPr>
        <p:spPr>
          <a:xfrm>
            <a:off x="2191525" y="3843550"/>
            <a:ext cx="6802200" cy="32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0">
                <a:solidFill>
                  <a:schemeClr val="accent6"/>
                </a:solidFill>
                <a:latin typeface="Newsreader"/>
                <a:ea typeface="Newsreader"/>
                <a:cs typeface="Newsreader"/>
                <a:sym typeface="Newsreader"/>
              </a:rPr>
              <a:t>Should I believe everything I see and hear online?</a:t>
            </a:r>
            <a:endParaRPr sz="700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5" name="Google Shape;455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0450" y="113225"/>
            <a:ext cx="1981074" cy="1981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538" y="2795547"/>
            <a:ext cx="9354793" cy="29553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5" name="Google Shape;115;p15"/>
          <p:cNvGrpSpPr/>
          <p:nvPr/>
        </p:nvGrpSpPr>
        <p:grpSpPr>
          <a:xfrm>
            <a:off x="1293909" y="8742127"/>
            <a:ext cx="16595041" cy="3230757"/>
            <a:chOff x="0" y="-38100"/>
            <a:chExt cx="4370710" cy="850900"/>
          </a:xfrm>
        </p:grpSpPr>
        <p:sp>
          <p:nvSpPr>
            <p:cNvPr id="116" name="Google Shape;116;p15"/>
            <p:cNvSpPr/>
            <p:nvPr/>
          </p:nvSpPr>
          <p:spPr>
            <a:xfrm>
              <a:off x="0" y="0"/>
              <a:ext cx="4370710" cy="228637"/>
            </a:xfrm>
            <a:custGeom>
              <a:rect b="b" l="l" r="r" t="t"/>
              <a:pathLst>
                <a:path extrusionOk="0" h="228637" w="4370710">
                  <a:moveTo>
                    <a:pt x="0" y="0"/>
                  </a:moveTo>
                  <a:lnTo>
                    <a:pt x="4370710" y="0"/>
                  </a:lnTo>
                  <a:lnTo>
                    <a:pt x="4370710" y="228637"/>
                  </a:lnTo>
                  <a:lnTo>
                    <a:pt x="0" y="228637"/>
                  </a:lnTo>
                  <a:lnTo>
                    <a:pt x="0" y="0"/>
                  </a:lnTo>
                </a:path>
              </a:pathLst>
            </a:custGeom>
            <a:solidFill>
              <a:srgbClr val="143EFF"/>
            </a:solidFill>
            <a:ln>
              <a:noFill/>
            </a:ln>
          </p:spPr>
        </p:sp>
        <p:sp>
          <p:nvSpPr>
            <p:cNvPr id="117" name="Google Shape;117;p1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8" name="Google Shape;118;p15"/>
          <p:cNvGrpSpPr/>
          <p:nvPr/>
        </p:nvGrpSpPr>
        <p:grpSpPr>
          <a:xfrm>
            <a:off x="660484" y="-2"/>
            <a:ext cx="8302913" cy="3230782"/>
            <a:chOff x="0" y="-38100"/>
            <a:chExt cx="2186761" cy="850900"/>
          </a:xfrm>
        </p:grpSpPr>
        <p:sp>
          <p:nvSpPr>
            <p:cNvPr id="119" name="Google Shape;119;p15"/>
            <p:cNvSpPr/>
            <p:nvPr/>
          </p:nvSpPr>
          <p:spPr>
            <a:xfrm>
              <a:off x="0" y="0"/>
              <a:ext cx="2186761" cy="475206"/>
            </a:xfrm>
            <a:custGeom>
              <a:rect b="b" l="l" r="r" t="t"/>
              <a:pathLst>
                <a:path extrusionOk="0" h="475206" w="2186761">
                  <a:moveTo>
                    <a:pt x="0" y="0"/>
                  </a:moveTo>
                  <a:lnTo>
                    <a:pt x="2186761" y="0"/>
                  </a:lnTo>
                  <a:lnTo>
                    <a:pt x="2186761" y="475206"/>
                  </a:lnTo>
                  <a:lnTo>
                    <a:pt x="0" y="475206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120" name="Google Shape;120;p1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1" name="Google Shape;121;p15"/>
          <p:cNvSpPr/>
          <p:nvPr/>
        </p:nvSpPr>
        <p:spPr>
          <a:xfrm rot="8100000">
            <a:off x="15561088" y="4114575"/>
            <a:ext cx="4117088" cy="4117088"/>
          </a:xfrm>
          <a:custGeom>
            <a:rect b="b" l="l" r="r" t="t"/>
            <a:pathLst>
              <a:path extrusionOk="0"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2" name="Google Shape;122;p15"/>
          <p:cNvSpPr txBox="1"/>
          <p:nvPr/>
        </p:nvSpPr>
        <p:spPr>
          <a:xfrm>
            <a:off x="405469" y="0"/>
            <a:ext cx="8333100" cy="12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48">
                <a:solidFill>
                  <a:srgbClr val="143EFF"/>
                </a:solidFill>
                <a:latin typeface="Coustard"/>
                <a:ea typeface="Coustard"/>
                <a:cs typeface="Coustard"/>
                <a:sym typeface="Coustard"/>
              </a:rPr>
              <a:t>SOURCE</a:t>
            </a:r>
            <a:endParaRPr/>
          </a:p>
        </p:txBody>
      </p:sp>
      <p:sp>
        <p:nvSpPr>
          <p:cNvPr id="123" name="Google Shape;123;p15"/>
          <p:cNvSpPr txBox="1"/>
          <p:nvPr/>
        </p:nvSpPr>
        <p:spPr>
          <a:xfrm>
            <a:off x="518652" y="1013475"/>
            <a:ext cx="96189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143EFF"/>
                </a:solidFill>
                <a:latin typeface="Newsreader"/>
                <a:ea typeface="Newsreader"/>
                <a:cs typeface="Newsreader"/>
                <a:sym typeface="Newsreader"/>
              </a:rPr>
              <a:t>Who produced it &amp; are they trustworthy?</a:t>
            </a:r>
            <a:endParaRPr/>
          </a:p>
        </p:txBody>
      </p:sp>
      <p:pic>
        <p:nvPicPr>
          <p:cNvPr id="124" name="Google Shape;124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96925" y="1752364"/>
            <a:ext cx="5518950" cy="721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615875" y="0"/>
            <a:ext cx="4656400" cy="878065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5"/>
          <p:cNvSpPr/>
          <p:nvPr/>
        </p:nvSpPr>
        <p:spPr>
          <a:xfrm>
            <a:off x="-274025" y="2608575"/>
            <a:ext cx="3086100" cy="6222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15"/>
          <p:cNvSpPr/>
          <p:nvPr/>
        </p:nvSpPr>
        <p:spPr>
          <a:xfrm>
            <a:off x="1753350" y="3833075"/>
            <a:ext cx="3086100" cy="6222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15"/>
          <p:cNvSpPr/>
          <p:nvPr/>
        </p:nvSpPr>
        <p:spPr>
          <a:xfrm>
            <a:off x="4262150" y="4314875"/>
            <a:ext cx="3086100" cy="6222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15"/>
          <p:cNvSpPr/>
          <p:nvPr/>
        </p:nvSpPr>
        <p:spPr>
          <a:xfrm>
            <a:off x="7348250" y="1962895"/>
            <a:ext cx="4968300" cy="16338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15"/>
          <p:cNvSpPr/>
          <p:nvPr/>
        </p:nvSpPr>
        <p:spPr>
          <a:xfrm>
            <a:off x="12826925" y="391275"/>
            <a:ext cx="3086100" cy="6222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1" name="Google Shape;131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8305925"/>
            <a:ext cx="1981074" cy="1981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oogle Shape;136;p16"/>
          <p:cNvGrpSpPr/>
          <p:nvPr/>
        </p:nvGrpSpPr>
        <p:grpSpPr>
          <a:xfrm>
            <a:off x="1293909" y="8742126"/>
            <a:ext cx="16595149" cy="3230403"/>
            <a:chOff x="0" y="-38100"/>
            <a:chExt cx="4370710" cy="850800"/>
          </a:xfrm>
        </p:grpSpPr>
        <p:sp>
          <p:nvSpPr>
            <p:cNvPr id="137" name="Google Shape;137;p16"/>
            <p:cNvSpPr/>
            <p:nvPr/>
          </p:nvSpPr>
          <p:spPr>
            <a:xfrm>
              <a:off x="0" y="0"/>
              <a:ext cx="4370710" cy="228637"/>
            </a:xfrm>
            <a:custGeom>
              <a:rect b="b" l="l" r="r" t="t"/>
              <a:pathLst>
                <a:path extrusionOk="0" h="228637" w="4370710">
                  <a:moveTo>
                    <a:pt x="0" y="0"/>
                  </a:moveTo>
                  <a:lnTo>
                    <a:pt x="4370710" y="0"/>
                  </a:lnTo>
                  <a:lnTo>
                    <a:pt x="4370710" y="228637"/>
                  </a:lnTo>
                  <a:lnTo>
                    <a:pt x="0" y="228637"/>
                  </a:lnTo>
                  <a:lnTo>
                    <a:pt x="0" y="0"/>
                  </a:lnTo>
                </a:path>
              </a:pathLst>
            </a:custGeom>
            <a:solidFill>
              <a:srgbClr val="143EFF"/>
            </a:solidFill>
            <a:ln>
              <a:noFill/>
            </a:ln>
          </p:spPr>
        </p:sp>
        <p:sp>
          <p:nvSpPr>
            <p:cNvPr id="138" name="Google Shape;138;p16"/>
            <p:cNvSpPr txBox="1"/>
            <p:nvPr/>
          </p:nvSpPr>
          <p:spPr>
            <a:xfrm>
              <a:off x="0" y="-38100"/>
              <a:ext cx="812700" cy="85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9" name="Google Shape;139;p16"/>
          <p:cNvGrpSpPr/>
          <p:nvPr/>
        </p:nvGrpSpPr>
        <p:grpSpPr>
          <a:xfrm>
            <a:off x="660484" y="-2"/>
            <a:ext cx="8302913" cy="3230403"/>
            <a:chOff x="0" y="-38100"/>
            <a:chExt cx="2186761" cy="850800"/>
          </a:xfrm>
        </p:grpSpPr>
        <p:sp>
          <p:nvSpPr>
            <p:cNvPr id="140" name="Google Shape;140;p16"/>
            <p:cNvSpPr/>
            <p:nvPr/>
          </p:nvSpPr>
          <p:spPr>
            <a:xfrm>
              <a:off x="0" y="0"/>
              <a:ext cx="2186761" cy="475206"/>
            </a:xfrm>
            <a:custGeom>
              <a:rect b="b" l="l" r="r" t="t"/>
              <a:pathLst>
                <a:path extrusionOk="0" h="475206" w="2186761">
                  <a:moveTo>
                    <a:pt x="0" y="0"/>
                  </a:moveTo>
                  <a:lnTo>
                    <a:pt x="2186761" y="0"/>
                  </a:lnTo>
                  <a:lnTo>
                    <a:pt x="2186761" y="475206"/>
                  </a:lnTo>
                  <a:lnTo>
                    <a:pt x="0" y="475206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141" name="Google Shape;141;p16"/>
            <p:cNvSpPr txBox="1"/>
            <p:nvPr/>
          </p:nvSpPr>
          <p:spPr>
            <a:xfrm>
              <a:off x="0" y="-38100"/>
              <a:ext cx="812700" cy="85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2" name="Google Shape;142;p16"/>
          <p:cNvSpPr/>
          <p:nvPr/>
        </p:nvSpPr>
        <p:spPr>
          <a:xfrm rot="8100000">
            <a:off x="15561088" y="4114575"/>
            <a:ext cx="4117088" cy="4117088"/>
          </a:xfrm>
          <a:custGeom>
            <a:rect b="b" l="l" r="r" t="t"/>
            <a:pathLst>
              <a:path extrusionOk="0"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3" name="Google Shape;143;p16"/>
          <p:cNvSpPr txBox="1"/>
          <p:nvPr/>
        </p:nvSpPr>
        <p:spPr>
          <a:xfrm>
            <a:off x="405469" y="0"/>
            <a:ext cx="8333100" cy="12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48">
                <a:solidFill>
                  <a:srgbClr val="143EFF"/>
                </a:solidFill>
                <a:latin typeface="Coustard"/>
                <a:ea typeface="Coustard"/>
                <a:cs typeface="Coustard"/>
                <a:sym typeface="Coustard"/>
              </a:rPr>
              <a:t>AUDIENCE</a:t>
            </a:r>
            <a:endParaRPr/>
          </a:p>
        </p:txBody>
      </p:sp>
      <p:sp>
        <p:nvSpPr>
          <p:cNvPr id="144" name="Google Shape;144;p16"/>
          <p:cNvSpPr txBox="1"/>
          <p:nvPr/>
        </p:nvSpPr>
        <p:spPr>
          <a:xfrm>
            <a:off x="518638" y="1013475"/>
            <a:ext cx="8586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143EFF"/>
                </a:solidFill>
                <a:latin typeface="Newsreader"/>
                <a:ea typeface="Newsreader"/>
                <a:cs typeface="Newsreader"/>
                <a:sym typeface="Newsreader"/>
              </a:rPr>
              <a:t>Who is supposed to see, hear or read it?</a:t>
            </a:r>
            <a:endParaRPr/>
          </a:p>
        </p:txBody>
      </p:sp>
      <p:pic>
        <p:nvPicPr>
          <p:cNvPr id="145" name="Google Shape;14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358725" y="269956"/>
            <a:ext cx="5822449" cy="7456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76067" y="2612900"/>
            <a:ext cx="5658631" cy="712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5475" y="1784787"/>
            <a:ext cx="5046550" cy="6411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8305925"/>
            <a:ext cx="1981074" cy="1981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17"/>
          <p:cNvPicPr preferRelativeResize="0"/>
          <p:nvPr/>
        </p:nvPicPr>
        <p:blipFill rotWithShape="1">
          <a:blip r:embed="rId3">
            <a:alphaModFix/>
          </a:blip>
          <a:srcRect b="12281" l="0" r="0" t="12281"/>
          <a:stretch/>
        </p:blipFill>
        <p:spPr>
          <a:xfrm>
            <a:off x="3105075" y="1856037"/>
            <a:ext cx="12464469" cy="6268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4" name="Google Shape;154;p17"/>
          <p:cNvGrpSpPr/>
          <p:nvPr/>
        </p:nvGrpSpPr>
        <p:grpSpPr>
          <a:xfrm>
            <a:off x="1293909" y="8742126"/>
            <a:ext cx="16595149" cy="3230403"/>
            <a:chOff x="0" y="-38100"/>
            <a:chExt cx="4370710" cy="850800"/>
          </a:xfrm>
        </p:grpSpPr>
        <p:sp>
          <p:nvSpPr>
            <p:cNvPr id="155" name="Google Shape;155;p17"/>
            <p:cNvSpPr/>
            <p:nvPr/>
          </p:nvSpPr>
          <p:spPr>
            <a:xfrm>
              <a:off x="0" y="0"/>
              <a:ext cx="4370710" cy="228637"/>
            </a:xfrm>
            <a:custGeom>
              <a:rect b="b" l="l" r="r" t="t"/>
              <a:pathLst>
                <a:path extrusionOk="0" h="228637" w="4370710">
                  <a:moveTo>
                    <a:pt x="0" y="0"/>
                  </a:moveTo>
                  <a:lnTo>
                    <a:pt x="4370710" y="0"/>
                  </a:lnTo>
                  <a:lnTo>
                    <a:pt x="4370710" y="228637"/>
                  </a:lnTo>
                  <a:lnTo>
                    <a:pt x="0" y="228637"/>
                  </a:lnTo>
                  <a:lnTo>
                    <a:pt x="0" y="0"/>
                  </a:lnTo>
                </a:path>
              </a:pathLst>
            </a:custGeom>
            <a:solidFill>
              <a:srgbClr val="143EFF"/>
            </a:solidFill>
            <a:ln>
              <a:noFill/>
            </a:ln>
          </p:spPr>
        </p:sp>
        <p:sp>
          <p:nvSpPr>
            <p:cNvPr id="156" name="Google Shape;156;p17"/>
            <p:cNvSpPr txBox="1"/>
            <p:nvPr/>
          </p:nvSpPr>
          <p:spPr>
            <a:xfrm>
              <a:off x="0" y="-38100"/>
              <a:ext cx="812700" cy="85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7" name="Google Shape;157;p17"/>
          <p:cNvGrpSpPr/>
          <p:nvPr/>
        </p:nvGrpSpPr>
        <p:grpSpPr>
          <a:xfrm>
            <a:off x="660484" y="-2"/>
            <a:ext cx="8302913" cy="3230403"/>
            <a:chOff x="0" y="-38100"/>
            <a:chExt cx="2186761" cy="850800"/>
          </a:xfrm>
        </p:grpSpPr>
        <p:sp>
          <p:nvSpPr>
            <p:cNvPr id="158" name="Google Shape;158;p17"/>
            <p:cNvSpPr/>
            <p:nvPr/>
          </p:nvSpPr>
          <p:spPr>
            <a:xfrm>
              <a:off x="0" y="0"/>
              <a:ext cx="2186761" cy="475206"/>
            </a:xfrm>
            <a:custGeom>
              <a:rect b="b" l="l" r="r" t="t"/>
              <a:pathLst>
                <a:path extrusionOk="0" h="475206" w="2186761">
                  <a:moveTo>
                    <a:pt x="0" y="0"/>
                  </a:moveTo>
                  <a:lnTo>
                    <a:pt x="2186761" y="0"/>
                  </a:lnTo>
                  <a:lnTo>
                    <a:pt x="2186761" y="475206"/>
                  </a:lnTo>
                  <a:lnTo>
                    <a:pt x="0" y="475206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159" name="Google Shape;159;p17"/>
            <p:cNvSpPr txBox="1"/>
            <p:nvPr/>
          </p:nvSpPr>
          <p:spPr>
            <a:xfrm>
              <a:off x="0" y="-38100"/>
              <a:ext cx="812700" cy="85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0" name="Google Shape;160;p17"/>
          <p:cNvSpPr/>
          <p:nvPr/>
        </p:nvSpPr>
        <p:spPr>
          <a:xfrm rot="8100000">
            <a:off x="15561088" y="4114575"/>
            <a:ext cx="4117088" cy="4117088"/>
          </a:xfrm>
          <a:custGeom>
            <a:rect b="b" l="l" r="r" t="t"/>
            <a:pathLst>
              <a:path extrusionOk="0"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1" name="Google Shape;161;p17"/>
          <p:cNvSpPr txBox="1"/>
          <p:nvPr/>
        </p:nvSpPr>
        <p:spPr>
          <a:xfrm>
            <a:off x="405469" y="0"/>
            <a:ext cx="8333100" cy="12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48">
                <a:solidFill>
                  <a:srgbClr val="143EFF"/>
                </a:solidFill>
                <a:latin typeface="Coustard"/>
                <a:ea typeface="Coustard"/>
                <a:cs typeface="Coustard"/>
                <a:sym typeface="Coustard"/>
              </a:rPr>
              <a:t>EXECUTION</a:t>
            </a:r>
            <a:endParaRPr/>
          </a:p>
        </p:txBody>
      </p:sp>
      <p:sp>
        <p:nvSpPr>
          <p:cNvPr id="162" name="Google Shape;162;p17"/>
          <p:cNvSpPr txBox="1"/>
          <p:nvPr/>
        </p:nvSpPr>
        <p:spPr>
          <a:xfrm>
            <a:off x="518638" y="1013475"/>
            <a:ext cx="8586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143EFF"/>
                </a:solidFill>
                <a:latin typeface="Newsreader"/>
                <a:ea typeface="Newsreader"/>
                <a:cs typeface="Newsreader"/>
                <a:sym typeface="Newsreader"/>
              </a:rPr>
              <a:t>How &amp; when was it presented?</a:t>
            </a:r>
            <a:endParaRPr/>
          </a:p>
        </p:txBody>
      </p:sp>
      <p:sp>
        <p:nvSpPr>
          <p:cNvPr id="163" name="Google Shape;163;p17"/>
          <p:cNvSpPr/>
          <p:nvPr/>
        </p:nvSpPr>
        <p:spPr>
          <a:xfrm>
            <a:off x="7960650" y="2692525"/>
            <a:ext cx="3086100" cy="6222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17"/>
          <p:cNvSpPr/>
          <p:nvPr/>
        </p:nvSpPr>
        <p:spPr>
          <a:xfrm>
            <a:off x="5652475" y="1911350"/>
            <a:ext cx="7629600" cy="6222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5" name="Google Shape;165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8305925"/>
            <a:ext cx="1981074" cy="1981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24325" y="-451377"/>
            <a:ext cx="22249083" cy="11189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1" name="Google Shape;171;p18"/>
          <p:cNvGrpSpPr/>
          <p:nvPr/>
        </p:nvGrpSpPr>
        <p:grpSpPr>
          <a:xfrm>
            <a:off x="1293909" y="8742126"/>
            <a:ext cx="16595149" cy="3230403"/>
            <a:chOff x="0" y="-38100"/>
            <a:chExt cx="4370710" cy="850800"/>
          </a:xfrm>
        </p:grpSpPr>
        <p:sp>
          <p:nvSpPr>
            <p:cNvPr id="172" name="Google Shape;172;p18"/>
            <p:cNvSpPr/>
            <p:nvPr/>
          </p:nvSpPr>
          <p:spPr>
            <a:xfrm>
              <a:off x="0" y="0"/>
              <a:ext cx="4370710" cy="228637"/>
            </a:xfrm>
            <a:custGeom>
              <a:rect b="b" l="l" r="r" t="t"/>
              <a:pathLst>
                <a:path extrusionOk="0" h="228637" w="4370710">
                  <a:moveTo>
                    <a:pt x="0" y="0"/>
                  </a:moveTo>
                  <a:lnTo>
                    <a:pt x="4370710" y="0"/>
                  </a:lnTo>
                  <a:lnTo>
                    <a:pt x="4370710" y="228637"/>
                  </a:lnTo>
                  <a:lnTo>
                    <a:pt x="0" y="228637"/>
                  </a:lnTo>
                  <a:lnTo>
                    <a:pt x="0" y="0"/>
                  </a:lnTo>
                </a:path>
              </a:pathLst>
            </a:custGeom>
            <a:solidFill>
              <a:srgbClr val="143EFF"/>
            </a:solidFill>
            <a:ln>
              <a:noFill/>
            </a:ln>
          </p:spPr>
        </p:sp>
        <p:sp>
          <p:nvSpPr>
            <p:cNvPr id="173" name="Google Shape;173;p18"/>
            <p:cNvSpPr txBox="1"/>
            <p:nvPr/>
          </p:nvSpPr>
          <p:spPr>
            <a:xfrm>
              <a:off x="0" y="-38100"/>
              <a:ext cx="812700" cy="85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4" name="Google Shape;174;p18"/>
          <p:cNvGrpSpPr/>
          <p:nvPr/>
        </p:nvGrpSpPr>
        <p:grpSpPr>
          <a:xfrm>
            <a:off x="660484" y="-2"/>
            <a:ext cx="8302913" cy="3230403"/>
            <a:chOff x="0" y="-38100"/>
            <a:chExt cx="2186761" cy="850800"/>
          </a:xfrm>
        </p:grpSpPr>
        <p:sp>
          <p:nvSpPr>
            <p:cNvPr id="175" name="Google Shape;175;p18"/>
            <p:cNvSpPr/>
            <p:nvPr/>
          </p:nvSpPr>
          <p:spPr>
            <a:xfrm>
              <a:off x="0" y="0"/>
              <a:ext cx="2186761" cy="475206"/>
            </a:xfrm>
            <a:custGeom>
              <a:rect b="b" l="l" r="r" t="t"/>
              <a:pathLst>
                <a:path extrusionOk="0" h="475206" w="2186761">
                  <a:moveTo>
                    <a:pt x="0" y="0"/>
                  </a:moveTo>
                  <a:lnTo>
                    <a:pt x="2186761" y="0"/>
                  </a:lnTo>
                  <a:lnTo>
                    <a:pt x="2186761" y="475206"/>
                  </a:lnTo>
                  <a:lnTo>
                    <a:pt x="0" y="475206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176" name="Google Shape;176;p18"/>
            <p:cNvSpPr txBox="1"/>
            <p:nvPr/>
          </p:nvSpPr>
          <p:spPr>
            <a:xfrm>
              <a:off x="0" y="-38100"/>
              <a:ext cx="812700" cy="85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7" name="Google Shape;177;p18"/>
          <p:cNvSpPr/>
          <p:nvPr/>
        </p:nvSpPr>
        <p:spPr>
          <a:xfrm rot="8100000">
            <a:off x="15561088" y="4114575"/>
            <a:ext cx="4117088" cy="4117088"/>
          </a:xfrm>
          <a:custGeom>
            <a:rect b="b" l="l" r="r" t="t"/>
            <a:pathLst>
              <a:path extrusionOk="0"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8" name="Google Shape;178;p18"/>
          <p:cNvSpPr txBox="1"/>
          <p:nvPr/>
        </p:nvSpPr>
        <p:spPr>
          <a:xfrm>
            <a:off x="405469" y="0"/>
            <a:ext cx="8333100" cy="12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48">
                <a:solidFill>
                  <a:srgbClr val="143EFF"/>
                </a:solidFill>
                <a:latin typeface="Coustard"/>
                <a:ea typeface="Coustard"/>
                <a:cs typeface="Coustard"/>
                <a:sym typeface="Coustard"/>
              </a:rPr>
              <a:t>EVIDENCE</a:t>
            </a:r>
            <a:endParaRPr/>
          </a:p>
        </p:txBody>
      </p:sp>
      <p:sp>
        <p:nvSpPr>
          <p:cNvPr id="179" name="Google Shape;179;p18"/>
          <p:cNvSpPr txBox="1"/>
          <p:nvPr/>
        </p:nvSpPr>
        <p:spPr>
          <a:xfrm>
            <a:off x="518638" y="1013475"/>
            <a:ext cx="8586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143EFF"/>
                </a:solidFill>
                <a:latin typeface="Newsreader"/>
                <a:ea typeface="Newsreader"/>
                <a:cs typeface="Newsreader"/>
                <a:sym typeface="Newsreader"/>
              </a:rPr>
              <a:t>Can you confirm the facts are true?</a:t>
            </a:r>
            <a:endParaRPr/>
          </a:p>
        </p:txBody>
      </p:sp>
      <p:pic>
        <p:nvPicPr>
          <p:cNvPr id="180" name="Google Shape;180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0350" y="2336029"/>
            <a:ext cx="7763289" cy="5822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058186" y="0"/>
            <a:ext cx="7612499" cy="428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058178" y="4463530"/>
            <a:ext cx="7612499" cy="4278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0" y="8305925"/>
            <a:ext cx="1981074" cy="1981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24325" y="-451377"/>
            <a:ext cx="22249083" cy="11189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9" name="Google Shape;189;p19"/>
          <p:cNvGrpSpPr/>
          <p:nvPr/>
        </p:nvGrpSpPr>
        <p:grpSpPr>
          <a:xfrm>
            <a:off x="1293909" y="8742126"/>
            <a:ext cx="16595149" cy="3230403"/>
            <a:chOff x="0" y="-38100"/>
            <a:chExt cx="4370710" cy="850800"/>
          </a:xfrm>
        </p:grpSpPr>
        <p:sp>
          <p:nvSpPr>
            <p:cNvPr id="190" name="Google Shape;190;p19"/>
            <p:cNvSpPr/>
            <p:nvPr/>
          </p:nvSpPr>
          <p:spPr>
            <a:xfrm>
              <a:off x="0" y="0"/>
              <a:ext cx="4370710" cy="228637"/>
            </a:xfrm>
            <a:custGeom>
              <a:rect b="b" l="l" r="r" t="t"/>
              <a:pathLst>
                <a:path extrusionOk="0" h="228637" w="4370710">
                  <a:moveTo>
                    <a:pt x="0" y="0"/>
                  </a:moveTo>
                  <a:lnTo>
                    <a:pt x="4370710" y="0"/>
                  </a:lnTo>
                  <a:lnTo>
                    <a:pt x="4370710" y="228637"/>
                  </a:lnTo>
                  <a:lnTo>
                    <a:pt x="0" y="228637"/>
                  </a:lnTo>
                  <a:lnTo>
                    <a:pt x="0" y="0"/>
                  </a:lnTo>
                </a:path>
              </a:pathLst>
            </a:custGeom>
            <a:solidFill>
              <a:srgbClr val="143EFF"/>
            </a:solidFill>
            <a:ln>
              <a:noFill/>
            </a:ln>
          </p:spPr>
        </p:sp>
        <p:sp>
          <p:nvSpPr>
            <p:cNvPr id="191" name="Google Shape;191;p19"/>
            <p:cNvSpPr txBox="1"/>
            <p:nvPr/>
          </p:nvSpPr>
          <p:spPr>
            <a:xfrm>
              <a:off x="0" y="-38100"/>
              <a:ext cx="812700" cy="85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2" name="Google Shape;192;p19"/>
          <p:cNvGrpSpPr/>
          <p:nvPr/>
        </p:nvGrpSpPr>
        <p:grpSpPr>
          <a:xfrm>
            <a:off x="660484" y="-2"/>
            <a:ext cx="8302913" cy="3230403"/>
            <a:chOff x="0" y="-38100"/>
            <a:chExt cx="2186761" cy="850800"/>
          </a:xfrm>
        </p:grpSpPr>
        <p:sp>
          <p:nvSpPr>
            <p:cNvPr id="193" name="Google Shape;193;p19"/>
            <p:cNvSpPr/>
            <p:nvPr/>
          </p:nvSpPr>
          <p:spPr>
            <a:xfrm>
              <a:off x="0" y="0"/>
              <a:ext cx="2186761" cy="475206"/>
            </a:xfrm>
            <a:custGeom>
              <a:rect b="b" l="l" r="r" t="t"/>
              <a:pathLst>
                <a:path extrusionOk="0" h="475206" w="2186761">
                  <a:moveTo>
                    <a:pt x="0" y="0"/>
                  </a:moveTo>
                  <a:lnTo>
                    <a:pt x="2186761" y="0"/>
                  </a:lnTo>
                  <a:lnTo>
                    <a:pt x="2186761" y="475206"/>
                  </a:lnTo>
                  <a:lnTo>
                    <a:pt x="0" y="475206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194" name="Google Shape;194;p19"/>
            <p:cNvSpPr txBox="1"/>
            <p:nvPr/>
          </p:nvSpPr>
          <p:spPr>
            <a:xfrm>
              <a:off x="0" y="-38100"/>
              <a:ext cx="812700" cy="85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5" name="Google Shape;195;p19"/>
          <p:cNvSpPr/>
          <p:nvPr/>
        </p:nvSpPr>
        <p:spPr>
          <a:xfrm rot="8100000">
            <a:off x="15561088" y="4114575"/>
            <a:ext cx="4117088" cy="4117088"/>
          </a:xfrm>
          <a:custGeom>
            <a:rect b="b" l="l" r="r" t="t"/>
            <a:pathLst>
              <a:path extrusionOk="0"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6" name="Google Shape;196;p19"/>
          <p:cNvSpPr txBox="1"/>
          <p:nvPr/>
        </p:nvSpPr>
        <p:spPr>
          <a:xfrm>
            <a:off x="405469" y="0"/>
            <a:ext cx="8333100" cy="12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48">
                <a:solidFill>
                  <a:srgbClr val="143EFF"/>
                </a:solidFill>
                <a:latin typeface="Coustard"/>
                <a:ea typeface="Coustard"/>
                <a:cs typeface="Coustard"/>
                <a:sym typeface="Coustard"/>
              </a:rPr>
              <a:t>CONTEXT</a:t>
            </a:r>
            <a:endParaRPr/>
          </a:p>
        </p:txBody>
      </p:sp>
      <p:sp>
        <p:nvSpPr>
          <p:cNvPr id="197" name="Google Shape;197;p19"/>
          <p:cNvSpPr txBox="1"/>
          <p:nvPr/>
        </p:nvSpPr>
        <p:spPr>
          <a:xfrm>
            <a:off x="518650" y="1013475"/>
            <a:ext cx="88539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143EFF"/>
                </a:solidFill>
                <a:latin typeface="Newsreader"/>
                <a:ea typeface="Newsreader"/>
                <a:cs typeface="Newsreader"/>
                <a:sym typeface="Newsreader"/>
              </a:rPr>
              <a:t>Can you verify it with another trusted source?</a:t>
            </a:r>
            <a:endParaRPr sz="1000"/>
          </a:p>
        </p:txBody>
      </p:sp>
      <p:pic>
        <p:nvPicPr>
          <p:cNvPr id="198" name="Google Shape;198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413949" y="0"/>
            <a:ext cx="6014401" cy="8416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74050" y="0"/>
            <a:ext cx="7488800" cy="8416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19"/>
          <p:cNvPicPr preferRelativeResize="0"/>
          <p:nvPr/>
        </p:nvPicPr>
        <p:blipFill rotWithShape="1">
          <a:blip r:embed="rId5">
            <a:alphaModFix/>
          </a:blip>
          <a:srcRect b="0" l="12708" r="6188" t="0"/>
          <a:stretch/>
        </p:blipFill>
        <p:spPr>
          <a:xfrm>
            <a:off x="1825975" y="1923158"/>
            <a:ext cx="6634548" cy="8815219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19"/>
          <p:cNvSpPr/>
          <p:nvPr/>
        </p:nvSpPr>
        <p:spPr>
          <a:xfrm>
            <a:off x="1825975" y="2261775"/>
            <a:ext cx="6309900" cy="18984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19"/>
          <p:cNvSpPr/>
          <p:nvPr/>
        </p:nvSpPr>
        <p:spPr>
          <a:xfrm>
            <a:off x="10063500" y="1013475"/>
            <a:ext cx="6309900" cy="18984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3" name="Google Shape;203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8305925"/>
            <a:ext cx="1981074" cy="1981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" name="Google Shape;208;p20"/>
          <p:cNvGrpSpPr/>
          <p:nvPr/>
        </p:nvGrpSpPr>
        <p:grpSpPr>
          <a:xfrm>
            <a:off x="1293909" y="8742126"/>
            <a:ext cx="16595149" cy="3230403"/>
            <a:chOff x="0" y="-38100"/>
            <a:chExt cx="4370710" cy="850800"/>
          </a:xfrm>
        </p:grpSpPr>
        <p:sp>
          <p:nvSpPr>
            <p:cNvPr id="209" name="Google Shape;209;p20"/>
            <p:cNvSpPr/>
            <p:nvPr/>
          </p:nvSpPr>
          <p:spPr>
            <a:xfrm>
              <a:off x="0" y="0"/>
              <a:ext cx="4370710" cy="228637"/>
            </a:xfrm>
            <a:custGeom>
              <a:rect b="b" l="l" r="r" t="t"/>
              <a:pathLst>
                <a:path extrusionOk="0" h="228637" w="4370710">
                  <a:moveTo>
                    <a:pt x="0" y="0"/>
                  </a:moveTo>
                  <a:lnTo>
                    <a:pt x="4370710" y="0"/>
                  </a:lnTo>
                  <a:lnTo>
                    <a:pt x="4370710" y="228637"/>
                  </a:lnTo>
                  <a:lnTo>
                    <a:pt x="0" y="228637"/>
                  </a:lnTo>
                  <a:lnTo>
                    <a:pt x="0" y="0"/>
                  </a:lnTo>
                </a:path>
              </a:pathLst>
            </a:custGeom>
            <a:solidFill>
              <a:srgbClr val="143EFF"/>
            </a:solidFill>
            <a:ln>
              <a:noFill/>
            </a:ln>
          </p:spPr>
        </p:sp>
        <p:sp>
          <p:nvSpPr>
            <p:cNvPr id="210" name="Google Shape;210;p20"/>
            <p:cNvSpPr txBox="1"/>
            <p:nvPr/>
          </p:nvSpPr>
          <p:spPr>
            <a:xfrm>
              <a:off x="0" y="-38100"/>
              <a:ext cx="812700" cy="85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1" name="Google Shape;211;p20"/>
          <p:cNvGrpSpPr/>
          <p:nvPr/>
        </p:nvGrpSpPr>
        <p:grpSpPr>
          <a:xfrm>
            <a:off x="660484" y="-2"/>
            <a:ext cx="8302913" cy="3230403"/>
            <a:chOff x="0" y="-38100"/>
            <a:chExt cx="2186761" cy="850800"/>
          </a:xfrm>
        </p:grpSpPr>
        <p:sp>
          <p:nvSpPr>
            <p:cNvPr id="212" name="Google Shape;212;p20"/>
            <p:cNvSpPr/>
            <p:nvPr/>
          </p:nvSpPr>
          <p:spPr>
            <a:xfrm>
              <a:off x="0" y="0"/>
              <a:ext cx="2186761" cy="475206"/>
            </a:xfrm>
            <a:custGeom>
              <a:rect b="b" l="l" r="r" t="t"/>
              <a:pathLst>
                <a:path extrusionOk="0" h="475206" w="2186761">
                  <a:moveTo>
                    <a:pt x="0" y="0"/>
                  </a:moveTo>
                  <a:lnTo>
                    <a:pt x="2186761" y="0"/>
                  </a:lnTo>
                  <a:lnTo>
                    <a:pt x="2186761" y="475206"/>
                  </a:lnTo>
                  <a:lnTo>
                    <a:pt x="0" y="475206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213" name="Google Shape;213;p20"/>
            <p:cNvSpPr txBox="1"/>
            <p:nvPr/>
          </p:nvSpPr>
          <p:spPr>
            <a:xfrm>
              <a:off x="0" y="-38100"/>
              <a:ext cx="812700" cy="85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4" name="Google Shape;214;p20"/>
          <p:cNvSpPr/>
          <p:nvPr/>
        </p:nvSpPr>
        <p:spPr>
          <a:xfrm rot="8100000">
            <a:off x="15561088" y="4114575"/>
            <a:ext cx="4117088" cy="4117088"/>
          </a:xfrm>
          <a:custGeom>
            <a:rect b="b" l="l" r="r" t="t"/>
            <a:pathLst>
              <a:path extrusionOk="0"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5" name="Google Shape;215;p20"/>
          <p:cNvSpPr txBox="1"/>
          <p:nvPr/>
        </p:nvSpPr>
        <p:spPr>
          <a:xfrm>
            <a:off x="405469" y="0"/>
            <a:ext cx="8333100" cy="12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48">
                <a:solidFill>
                  <a:srgbClr val="143EFF"/>
                </a:solidFill>
                <a:latin typeface="Coustard"/>
                <a:ea typeface="Coustard"/>
                <a:cs typeface="Coustard"/>
                <a:sym typeface="Coustard"/>
              </a:rPr>
              <a:t>PURPOSE</a:t>
            </a:r>
            <a:endParaRPr/>
          </a:p>
        </p:txBody>
      </p:sp>
      <p:sp>
        <p:nvSpPr>
          <p:cNvPr id="216" name="Google Shape;216;p20"/>
          <p:cNvSpPr txBox="1"/>
          <p:nvPr/>
        </p:nvSpPr>
        <p:spPr>
          <a:xfrm>
            <a:off x="518638" y="1013475"/>
            <a:ext cx="8586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143EFF"/>
                </a:solidFill>
                <a:latin typeface="Newsreader"/>
                <a:ea typeface="Newsreader"/>
                <a:cs typeface="Newsreader"/>
                <a:sym typeface="Newsreader"/>
              </a:rPr>
              <a:t>Why was it created?</a:t>
            </a:r>
            <a:endParaRPr/>
          </a:p>
        </p:txBody>
      </p:sp>
      <p:pic>
        <p:nvPicPr>
          <p:cNvPr id="217" name="Google Shape;217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497252" y="5189675"/>
            <a:ext cx="5017174" cy="3445125"/>
          </a:xfrm>
          <a:prstGeom prst="rect">
            <a:avLst/>
          </a:prstGeom>
          <a:noFill/>
          <a:ln cap="flat" cmpd="sng" w="2857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18" name="Google Shape;218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0475" y="2217275"/>
            <a:ext cx="9529221" cy="5416025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20"/>
          <p:cNvSpPr/>
          <p:nvPr/>
        </p:nvSpPr>
        <p:spPr>
          <a:xfrm>
            <a:off x="405475" y="6237750"/>
            <a:ext cx="9402600" cy="10044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20"/>
          <p:cNvSpPr/>
          <p:nvPr/>
        </p:nvSpPr>
        <p:spPr>
          <a:xfrm>
            <a:off x="10856700" y="5452303"/>
            <a:ext cx="4500300" cy="10044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1" name="Google Shape;221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307751" y="749075"/>
            <a:ext cx="6865725" cy="38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20"/>
          <p:cNvSpPr/>
          <p:nvPr/>
        </p:nvSpPr>
        <p:spPr>
          <a:xfrm>
            <a:off x="10497250" y="3832325"/>
            <a:ext cx="5822400" cy="10044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3" name="Google Shape;223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8305925"/>
            <a:ext cx="1981074" cy="1981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43EFF"/>
        </a:solidFill>
      </p:bgPr>
    </p:bg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97650" y="-451377"/>
            <a:ext cx="22249083" cy="11189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9" name="Google Shape;229;p21"/>
          <p:cNvGrpSpPr/>
          <p:nvPr/>
        </p:nvGrpSpPr>
        <p:grpSpPr>
          <a:xfrm>
            <a:off x="1405482" y="2231201"/>
            <a:ext cx="10114581" cy="3882596"/>
            <a:chOff x="0" y="-38100"/>
            <a:chExt cx="2663905" cy="1022570"/>
          </a:xfrm>
        </p:grpSpPr>
        <p:sp>
          <p:nvSpPr>
            <p:cNvPr id="230" name="Google Shape;230;p21"/>
            <p:cNvSpPr/>
            <p:nvPr/>
          </p:nvSpPr>
          <p:spPr>
            <a:xfrm>
              <a:off x="0" y="0"/>
              <a:ext cx="2663905" cy="984470"/>
            </a:xfrm>
            <a:custGeom>
              <a:rect b="b" l="l" r="r" t="t"/>
              <a:pathLst>
                <a:path extrusionOk="0" h="984470" w="2663905">
                  <a:moveTo>
                    <a:pt x="0" y="0"/>
                  </a:moveTo>
                  <a:lnTo>
                    <a:pt x="2663905" y="0"/>
                  </a:lnTo>
                  <a:lnTo>
                    <a:pt x="2663905" y="984470"/>
                  </a:lnTo>
                  <a:lnTo>
                    <a:pt x="0" y="984470"/>
                  </a:lnTo>
                  <a:lnTo>
                    <a:pt x="0" y="0"/>
                  </a:lnTo>
                </a:path>
              </a:pathLst>
            </a:custGeom>
            <a:solidFill>
              <a:srgbClr val="FFFFFF">
                <a:alpha val="34901"/>
              </a:srgbClr>
            </a:solidFill>
            <a:ln>
              <a:noFill/>
            </a:ln>
          </p:spPr>
        </p:sp>
        <p:sp>
          <p:nvSpPr>
            <p:cNvPr id="231" name="Google Shape;231;p2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2" name="Google Shape;232;p21"/>
          <p:cNvGrpSpPr/>
          <p:nvPr/>
        </p:nvGrpSpPr>
        <p:grpSpPr>
          <a:xfrm>
            <a:off x="1405475" y="3161375"/>
            <a:ext cx="3887952" cy="4744390"/>
            <a:chOff x="-3" y="-38100"/>
            <a:chExt cx="2432403" cy="1249543"/>
          </a:xfrm>
        </p:grpSpPr>
        <p:sp>
          <p:nvSpPr>
            <p:cNvPr id="233" name="Google Shape;233;p21"/>
            <p:cNvSpPr/>
            <p:nvPr/>
          </p:nvSpPr>
          <p:spPr>
            <a:xfrm>
              <a:off x="0" y="0"/>
              <a:ext cx="2432400" cy="1211443"/>
            </a:xfrm>
            <a:custGeom>
              <a:rect b="b" l="l" r="r" t="t"/>
              <a:pathLst>
                <a:path extrusionOk="0" h="1211443" w="2432400">
                  <a:moveTo>
                    <a:pt x="0" y="0"/>
                  </a:moveTo>
                  <a:lnTo>
                    <a:pt x="2432400" y="0"/>
                  </a:lnTo>
                  <a:lnTo>
                    <a:pt x="2432400" y="1211443"/>
                  </a:lnTo>
                  <a:lnTo>
                    <a:pt x="0" y="1211443"/>
                  </a:lnTo>
                  <a:lnTo>
                    <a:pt x="0" y="0"/>
                  </a:lnTo>
                </a:path>
              </a:pathLst>
            </a:custGeom>
            <a:solidFill>
              <a:srgbClr val="143EFF"/>
            </a:solidFill>
            <a:ln>
              <a:noFill/>
            </a:ln>
          </p:spPr>
        </p:sp>
        <p:sp>
          <p:nvSpPr>
            <p:cNvPr id="234" name="Google Shape;234;p21"/>
            <p:cNvSpPr txBox="1"/>
            <p:nvPr/>
          </p:nvSpPr>
          <p:spPr>
            <a:xfrm>
              <a:off x="-3" y="-38100"/>
              <a:ext cx="2289300" cy="1249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rmAutofit fontScale="32500"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48">
                <a:solidFill>
                  <a:schemeClr val="lt1"/>
                </a:solidFill>
                <a:latin typeface="Coustard"/>
                <a:ea typeface="Coustard"/>
                <a:cs typeface="Coustard"/>
                <a:sym typeface="Coustard"/>
              </a:endParaRPr>
            </a:p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709">
                  <a:solidFill>
                    <a:schemeClr val="lt1"/>
                  </a:solidFill>
                  <a:latin typeface="Coustard"/>
                  <a:ea typeface="Coustard"/>
                  <a:cs typeface="Coustard"/>
                  <a:sym typeface="Coustard"/>
                </a:rPr>
                <a:t>Let’s pause for more:</a:t>
              </a:r>
              <a:endParaRPr sz="11709">
                <a:solidFill>
                  <a:schemeClr val="lt1"/>
                </a:solidFill>
                <a:latin typeface="Coustard"/>
                <a:ea typeface="Coustard"/>
                <a:cs typeface="Coustard"/>
                <a:sym typeface="Coustard"/>
              </a:endParaRPr>
            </a:p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709">
                  <a:solidFill>
                    <a:schemeClr val="lt1"/>
                  </a:solidFill>
                  <a:latin typeface="Coustard"/>
                  <a:ea typeface="Coustard"/>
                  <a:cs typeface="Coustard"/>
                  <a:sym typeface="Coustard"/>
                </a:rPr>
                <a:t>Tips &amp; Tricks</a:t>
              </a:r>
              <a:endParaRPr b="0" i="0" sz="546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5" name="Google Shape;235;p21"/>
          <p:cNvGrpSpPr/>
          <p:nvPr/>
        </p:nvGrpSpPr>
        <p:grpSpPr>
          <a:xfrm>
            <a:off x="1278807" y="7804390"/>
            <a:ext cx="9235518" cy="3230765"/>
            <a:chOff x="0" y="-38100"/>
            <a:chExt cx="2432400" cy="850900"/>
          </a:xfrm>
        </p:grpSpPr>
        <p:sp>
          <p:nvSpPr>
            <p:cNvPr id="236" name="Google Shape;236;p21"/>
            <p:cNvSpPr/>
            <p:nvPr/>
          </p:nvSpPr>
          <p:spPr>
            <a:xfrm>
              <a:off x="0" y="0"/>
              <a:ext cx="2432400" cy="232744"/>
            </a:xfrm>
            <a:custGeom>
              <a:rect b="b" l="l" r="r" t="t"/>
              <a:pathLst>
                <a:path extrusionOk="0" h="232744" w="2432400">
                  <a:moveTo>
                    <a:pt x="0" y="0"/>
                  </a:moveTo>
                  <a:lnTo>
                    <a:pt x="2432400" y="0"/>
                  </a:lnTo>
                  <a:lnTo>
                    <a:pt x="2432400" y="232744"/>
                  </a:lnTo>
                  <a:lnTo>
                    <a:pt x="0" y="232744"/>
                  </a:lnTo>
                  <a:lnTo>
                    <a:pt x="0" y="0"/>
                  </a:lnTo>
                </a:path>
              </a:pathLst>
            </a:custGeom>
            <a:solidFill>
              <a:srgbClr val="143EFF"/>
            </a:solidFill>
            <a:ln>
              <a:noFill/>
            </a:ln>
          </p:spPr>
        </p:sp>
        <p:sp>
          <p:nvSpPr>
            <p:cNvPr id="237" name="Google Shape;237;p2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These days it can be hard to tell what news is legit, what's opinion, and what's full-on fake. These five tips can help you weed out the real from the completely made up." id="238" name="Google Shape;238;p21" title="5 Ways To Spot Fake News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93425" y="1999000"/>
            <a:ext cx="12567375" cy="706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8305925"/>
            <a:ext cx="1981074" cy="1981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